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4B4B4B"/>
        </a:fontRef>
        <a:srgbClr val="4B4B4B"/>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DA"/>
          </a:solidFill>
        </a:fill>
      </a:tcStyle>
    </a:wholeTbl>
    <a:band2H>
      <a:tcTxStyle b="def" i="def"/>
      <a:tcStyle>
        <a:tcBdr/>
        <a:fill>
          <a:solidFill>
            <a:srgbClr val="E6E8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4B4B4B"/>
        </a:fontRef>
        <a:srgbClr val="4B4B4B"/>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CC"/>
          </a:solidFill>
        </a:fill>
      </a:tcStyle>
    </a:wholeTbl>
    <a:band2H>
      <a:tcTxStyle b="def" i="def"/>
      <a:tcStyle>
        <a:tcBdr/>
        <a:fill>
          <a:solidFill>
            <a:srgbClr val="E6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4B4B4B"/>
        </a:fontRef>
        <a:srgbClr val="4B4B4B"/>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F0F4"/>
          </a:solidFill>
        </a:fill>
      </a:tcStyle>
    </a:wholeTbl>
    <a:band2H>
      <a:tcTxStyle b="def" i="def"/>
      <a:tcStyle>
        <a:tcBdr/>
        <a:fill>
          <a:solidFill>
            <a:srgbClr val="ECF8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4B4B4B"/>
        </a:fontRef>
        <a:srgbClr val="4B4B4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4B4B4B"/>
        </a:fontRef>
        <a:srgbClr val="4B4B4B"/>
      </a:tcTxStyle>
      <a:tcStyle>
        <a:tcBdr>
          <a:left>
            <a:ln w="12700" cap="flat">
              <a:noFill/>
              <a:miter lim="400000"/>
            </a:ln>
          </a:left>
          <a:right>
            <a:ln w="12700" cap="flat">
              <a:noFill/>
              <a:miter lim="400000"/>
            </a:ln>
          </a:right>
          <a:top>
            <a:ln w="50800" cap="flat">
              <a:solidFill>
                <a:srgbClr val="4B4B4B"/>
              </a:solidFill>
              <a:prstDash val="solid"/>
              <a:round/>
            </a:ln>
          </a:top>
          <a:bottom>
            <a:ln w="25400" cap="flat">
              <a:solidFill>
                <a:srgbClr val="4B4B4B"/>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4B4B4B"/>
              </a:solidFill>
              <a:prstDash val="solid"/>
              <a:round/>
            </a:ln>
          </a:top>
          <a:bottom>
            <a:ln w="25400" cap="flat">
              <a:solidFill>
                <a:srgbClr val="4B4B4B"/>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4B4B4B"/>
        </a:fontRef>
        <a:srgbClr val="4B4B4B"/>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CECE"/>
          </a:solidFill>
        </a:fill>
      </a:tcStyle>
    </a:wholeTbl>
    <a:band2H>
      <a:tcTxStyle b="def" i="def"/>
      <a:tcStyle>
        <a:tcBdr/>
        <a:fill>
          <a:solidFill>
            <a:srgbClr val="E8E8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B4B4B"/>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B4B4B"/>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B4B4B"/>
          </a:solidFill>
        </a:fill>
      </a:tcStyle>
    </a:firstRow>
  </a:tblStyle>
  <a:tblStyle styleId="{2708684C-4D16-4618-839F-0558EEFCDFE6}" styleName="">
    <a:tblBg/>
    <a:wholeTbl>
      <a:tcTxStyle b="off" i="off">
        <a:fontRef idx="major">
          <a:srgbClr val="4B4B4B"/>
        </a:fontRef>
        <a:srgbClr val="4B4B4B"/>
      </a:tcTxStyle>
      <a:tcStyle>
        <a:tcBdr>
          <a:left>
            <a:ln w="12700" cap="flat">
              <a:solidFill>
                <a:srgbClr val="4B4B4B"/>
              </a:solidFill>
              <a:prstDash val="solid"/>
              <a:round/>
            </a:ln>
          </a:left>
          <a:right>
            <a:ln w="12700" cap="flat">
              <a:solidFill>
                <a:srgbClr val="4B4B4B"/>
              </a:solidFill>
              <a:prstDash val="solid"/>
              <a:round/>
            </a:ln>
          </a:right>
          <a:top>
            <a:ln w="12700" cap="flat">
              <a:solidFill>
                <a:srgbClr val="4B4B4B"/>
              </a:solidFill>
              <a:prstDash val="solid"/>
              <a:round/>
            </a:ln>
          </a:top>
          <a:bottom>
            <a:ln w="12700" cap="flat">
              <a:solidFill>
                <a:srgbClr val="4B4B4B"/>
              </a:solidFill>
              <a:prstDash val="solid"/>
              <a:round/>
            </a:ln>
          </a:bottom>
          <a:insideH>
            <a:ln w="12700" cap="flat">
              <a:solidFill>
                <a:srgbClr val="4B4B4B"/>
              </a:solidFill>
              <a:prstDash val="solid"/>
              <a:round/>
            </a:ln>
          </a:insideH>
          <a:insideV>
            <a:ln w="12700" cap="flat">
              <a:solidFill>
                <a:srgbClr val="4B4B4B"/>
              </a:solidFill>
              <a:prstDash val="solid"/>
              <a:round/>
            </a:ln>
          </a:insideV>
        </a:tcBdr>
        <a:fill>
          <a:solidFill>
            <a:srgbClr val="4B4B4B">
              <a:alpha val="20000"/>
            </a:srgbClr>
          </a:solidFill>
        </a:fill>
      </a:tcStyle>
    </a:wholeTbl>
    <a:band2H>
      <a:tcTxStyle b="def" i="def"/>
      <a:tcStyle>
        <a:tcBdr/>
        <a:fill>
          <a:solidFill>
            <a:srgbClr val="FFFFFF"/>
          </a:solidFill>
        </a:fill>
      </a:tcStyle>
    </a:band2H>
    <a:firstCol>
      <a:tcTxStyle b="on" i="off">
        <a:fontRef idx="major">
          <a:srgbClr val="4B4B4B"/>
        </a:fontRef>
        <a:srgbClr val="4B4B4B"/>
      </a:tcTxStyle>
      <a:tcStyle>
        <a:tcBdr>
          <a:left>
            <a:ln w="12700" cap="flat">
              <a:solidFill>
                <a:srgbClr val="4B4B4B"/>
              </a:solidFill>
              <a:prstDash val="solid"/>
              <a:round/>
            </a:ln>
          </a:left>
          <a:right>
            <a:ln w="12700" cap="flat">
              <a:solidFill>
                <a:srgbClr val="4B4B4B"/>
              </a:solidFill>
              <a:prstDash val="solid"/>
              <a:round/>
            </a:ln>
          </a:right>
          <a:top>
            <a:ln w="12700" cap="flat">
              <a:solidFill>
                <a:srgbClr val="4B4B4B"/>
              </a:solidFill>
              <a:prstDash val="solid"/>
              <a:round/>
            </a:ln>
          </a:top>
          <a:bottom>
            <a:ln w="12700" cap="flat">
              <a:solidFill>
                <a:srgbClr val="4B4B4B"/>
              </a:solidFill>
              <a:prstDash val="solid"/>
              <a:round/>
            </a:ln>
          </a:bottom>
          <a:insideH>
            <a:ln w="12700" cap="flat">
              <a:solidFill>
                <a:srgbClr val="4B4B4B"/>
              </a:solidFill>
              <a:prstDash val="solid"/>
              <a:round/>
            </a:ln>
          </a:insideH>
          <a:insideV>
            <a:ln w="12700" cap="flat">
              <a:solidFill>
                <a:srgbClr val="4B4B4B"/>
              </a:solidFill>
              <a:prstDash val="solid"/>
              <a:round/>
            </a:ln>
          </a:insideV>
        </a:tcBdr>
        <a:fill>
          <a:solidFill>
            <a:srgbClr val="4B4B4B">
              <a:alpha val="20000"/>
            </a:srgbClr>
          </a:solidFill>
        </a:fill>
      </a:tcStyle>
    </a:firstCol>
    <a:lastRow>
      <a:tcTxStyle b="on" i="off">
        <a:fontRef idx="major">
          <a:srgbClr val="4B4B4B"/>
        </a:fontRef>
        <a:srgbClr val="4B4B4B"/>
      </a:tcTxStyle>
      <a:tcStyle>
        <a:tcBdr>
          <a:left>
            <a:ln w="12700" cap="flat">
              <a:solidFill>
                <a:srgbClr val="4B4B4B"/>
              </a:solidFill>
              <a:prstDash val="solid"/>
              <a:round/>
            </a:ln>
          </a:left>
          <a:right>
            <a:ln w="12700" cap="flat">
              <a:solidFill>
                <a:srgbClr val="4B4B4B"/>
              </a:solidFill>
              <a:prstDash val="solid"/>
              <a:round/>
            </a:ln>
          </a:right>
          <a:top>
            <a:ln w="50800" cap="flat">
              <a:solidFill>
                <a:srgbClr val="4B4B4B"/>
              </a:solidFill>
              <a:prstDash val="solid"/>
              <a:round/>
            </a:ln>
          </a:top>
          <a:bottom>
            <a:ln w="12700" cap="flat">
              <a:solidFill>
                <a:srgbClr val="4B4B4B"/>
              </a:solidFill>
              <a:prstDash val="solid"/>
              <a:round/>
            </a:ln>
          </a:bottom>
          <a:insideH>
            <a:ln w="12700" cap="flat">
              <a:solidFill>
                <a:srgbClr val="4B4B4B"/>
              </a:solidFill>
              <a:prstDash val="solid"/>
              <a:round/>
            </a:ln>
          </a:insideH>
          <a:insideV>
            <a:ln w="12700" cap="flat">
              <a:solidFill>
                <a:srgbClr val="4B4B4B"/>
              </a:solidFill>
              <a:prstDash val="solid"/>
              <a:round/>
            </a:ln>
          </a:insideV>
        </a:tcBdr>
        <a:fill>
          <a:noFill/>
        </a:fill>
      </a:tcStyle>
    </a:lastRow>
    <a:firstRow>
      <a:tcTxStyle b="on" i="off">
        <a:fontRef idx="major">
          <a:srgbClr val="4B4B4B"/>
        </a:fontRef>
        <a:srgbClr val="4B4B4B"/>
      </a:tcTxStyle>
      <a:tcStyle>
        <a:tcBdr>
          <a:left>
            <a:ln w="12700" cap="flat">
              <a:solidFill>
                <a:srgbClr val="4B4B4B"/>
              </a:solidFill>
              <a:prstDash val="solid"/>
              <a:round/>
            </a:ln>
          </a:left>
          <a:right>
            <a:ln w="12700" cap="flat">
              <a:solidFill>
                <a:srgbClr val="4B4B4B"/>
              </a:solidFill>
              <a:prstDash val="solid"/>
              <a:round/>
            </a:ln>
          </a:right>
          <a:top>
            <a:ln w="12700" cap="flat">
              <a:solidFill>
                <a:srgbClr val="4B4B4B"/>
              </a:solidFill>
              <a:prstDash val="solid"/>
              <a:round/>
            </a:ln>
          </a:top>
          <a:bottom>
            <a:ln w="25400" cap="flat">
              <a:solidFill>
                <a:srgbClr val="4B4B4B"/>
              </a:solidFill>
              <a:prstDash val="solid"/>
              <a:round/>
            </a:ln>
          </a:bottom>
          <a:insideH>
            <a:ln w="12700" cap="flat">
              <a:solidFill>
                <a:srgbClr val="4B4B4B"/>
              </a:solidFill>
              <a:prstDash val="solid"/>
              <a:round/>
            </a:ln>
          </a:insideH>
          <a:insideV>
            <a:ln w="12700" cap="flat">
              <a:solidFill>
                <a:srgbClr val="4B4B4B"/>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750" name="Shape 750"/>
          <p:cNvSpPr/>
          <p:nvPr>
            <p:ph type="sldImg"/>
          </p:nvPr>
        </p:nvSpPr>
        <p:spPr>
          <a:xfrm>
            <a:off x="1143000" y="685800"/>
            <a:ext cx="4572000" cy="3429000"/>
          </a:xfrm>
          <a:prstGeom prst="rect">
            <a:avLst/>
          </a:prstGeom>
        </p:spPr>
        <p:txBody>
          <a:bodyPr/>
          <a:lstStyle/>
          <a:p>
            <a:pPr/>
          </a:p>
        </p:txBody>
      </p:sp>
      <p:sp>
        <p:nvSpPr>
          <p:cNvPr id="751" name="Shape 7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Trebuchet MS"/>
      </a:defRPr>
    </a:lvl1pPr>
    <a:lvl2pPr indent="228600" latinLnBrk="0">
      <a:spcBef>
        <a:spcPts val="400"/>
      </a:spcBef>
      <a:defRPr sz="1200">
        <a:latin typeface="+mj-lt"/>
        <a:ea typeface="+mj-ea"/>
        <a:cs typeface="+mj-cs"/>
        <a:sym typeface="Trebuchet MS"/>
      </a:defRPr>
    </a:lvl2pPr>
    <a:lvl3pPr indent="457200" latinLnBrk="0">
      <a:spcBef>
        <a:spcPts val="400"/>
      </a:spcBef>
      <a:defRPr sz="1200">
        <a:latin typeface="+mj-lt"/>
        <a:ea typeface="+mj-ea"/>
        <a:cs typeface="+mj-cs"/>
        <a:sym typeface="Trebuchet MS"/>
      </a:defRPr>
    </a:lvl3pPr>
    <a:lvl4pPr indent="685800" latinLnBrk="0">
      <a:spcBef>
        <a:spcPts val="400"/>
      </a:spcBef>
      <a:defRPr sz="1200">
        <a:latin typeface="+mj-lt"/>
        <a:ea typeface="+mj-ea"/>
        <a:cs typeface="+mj-cs"/>
        <a:sym typeface="Trebuchet MS"/>
      </a:defRPr>
    </a:lvl4pPr>
    <a:lvl5pPr indent="914400" latinLnBrk="0">
      <a:spcBef>
        <a:spcPts val="400"/>
      </a:spcBef>
      <a:defRPr sz="1200">
        <a:latin typeface="+mj-lt"/>
        <a:ea typeface="+mj-ea"/>
        <a:cs typeface="+mj-cs"/>
        <a:sym typeface="Trebuchet MS"/>
      </a:defRPr>
    </a:lvl5pPr>
    <a:lvl6pPr indent="1143000" latinLnBrk="0">
      <a:spcBef>
        <a:spcPts val="400"/>
      </a:spcBef>
      <a:defRPr sz="1200">
        <a:latin typeface="+mj-lt"/>
        <a:ea typeface="+mj-ea"/>
        <a:cs typeface="+mj-cs"/>
        <a:sym typeface="Trebuchet MS"/>
      </a:defRPr>
    </a:lvl6pPr>
    <a:lvl7pPr indent="1371600" latinLnBrk="0">
      <a:spcBef>
        <a:spcPts val="400"/>
      </a:spcBef>
      <a:defRPr sz="1200">
        <a:latin typeface="+mj-lt"/>
        <a:ea typeface="+mj-ea"/>
        <a:cs typeface="+mj-cs"/>
        <a:sym typeface="Trebuchet MS"/>
      </a:defRPr>
    </a:lvl7pPr>
    <a:lvl8pPr indent="1600200" latinLnBrk="0">
      <a:spcBef>
        <a:spcPts val="400"/>
      </a:spcBef>
      <a:defRPr sz="1200">
        <a:latin typeface="+mj-lt"/>
        <a:ea typeface="+mj-ea"/>
        <a:cs typeface="+mj-cs"/>
        <a:sym typeface="Trebuchet MS"/>
      </a:defRPr>
    </a:lvl8pPr>
    <a:lvl9pPr indent="1828800" latinLnBrk="0">
      <a:spcBef>
        <a:spcPts val="400"/>
      </a:spcBef>
      <a:defRPr sz="1200">
        <a:latin typeface="+mj-lt"/>
        <a:ea typeface="+mj-ea"/>
        <a:cs typeface="+mj-cs"/>
        <a:sym typeface="Trebuchet MS"/>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Shape 797"/>
          <p:cNvSpPr/>
          <p:nvPr>
            <p:ph type="sldImg"/>
          </p:nvPr>
        </p:nvSpPr>
        <p:spPr>
          <a:prstGeom prst="rect">
            <a:avLst/>
          </a:prstGeom>
        </p:spPr>
        <p:txBody>
          <a:bodyPr/>
          <a:lstStyle/>
          <a:p>
            <a:pPr/>
          </a:p>
        </p:txBody>
      </p:sp>
      <p:sp>
        <p:nvSpPr>
          <p:cNvPr id="798" name="Shape 798"/>
          <p:cNvSpPr/>
          <p:nvPr>
            <p:ph type="body" sz="quarter" idx="1"/>
          </p:nvPr>
        </p:nvSpPr>
        <p:spPr>
          <a:prstGeom prst="rect">
            <a:avLst/>
          </a:prstGeom>
        </p:spPr>
        <p:txBody>
          <a:bodyPr/>
          <a:lstStyle>
            <a:lvl1pPr defTabSz="457200">
              <a:lnSpc>
                <a:spcPct val="117999"/>
              </a:lnSpc>
              <a:spcBef>
                <a:spcPts val="0"/>
              </a:spcBef>
              <a:defRPr sz="2200">
                <a:latin typeface="Helvetica Neue"/>
                <a:ea typeface="Helvetica Neue"/>
                <a:cs typeface="Helvetica Neue"/>
                <a:sym typeface="Helvetica Neue"/>
              </a:defRPr>
            </a:lvl1pPr>
          </a:lstStyle>
          <a:p>
            <a:pPr/>
            <a:r>
              <a:t>Brief history of FAIR principles and final goal (1 min)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Shape 952"/>
          <p:cNvSpPr/>
          <p:nvPr>
            <p:ph type="sldImg"/>
          </p:nvPr>
        </p:nvSpPr>
        <p:spPr>
          <a:prstGeom prst="rect">
            <a:avLst/>
          </a:prstGeom>
        </p:spPr>
        <p:txBody>
          <a:bodyPr/>
          <a:lstStyle/>
          <a:p>
            <a:pPr/>
          </a:p>
        </p:txBody>
      </p:sp>
      <p:sp>
        <p:nvSpPr>
          <p:cNvPr id="953" name="Shape 953"/>
          <p:cNvSpPr/>
          <p:nvPr>
            <p:ph type="body" sz="quarter" idx="1"/>
          </p:nvPr>
        </p:nvSpPr>
        <p:spPr>
          <a:prstGeom prst="rect">
            <a:avLst/>
          </a:prstGeom>
        </p:spPr>
        <p:txBody>
          <a:bodyPr/>
          <a:lstStyle>
            <a:lvl1pPr defTabSz="457200">
              <a:lnSpc>
                <a:spcPct val="117999"/>
              </a:lnSpc>
              <a:spcBef>
                <a:spcPts val="0"/>
              </a:spcBef>
              <a:defRPr sz="2200">
                <a:latin typeface="Helvetica Neue"/>
                <a:ea typeface="Helvetica Neue"/>
                <a:cs typeface="Helvetica Neue"/>
                <a:sym typeface="Helvetica Neue"/>
              </a:defRPr>
            </a:lvl1pPr>
          </a:lstStyle>
          <a:p>
            <a:pPr/>
            <a:r>
              <a:t>Broader and smaller: (30 sec)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Shape 1008"/>
          <p:cNvSpPr/>
          <p:nvPr>
            <p:ph type="sldImg"/>
          </p:nvPr>
        </p:nvSpPr>
        <p:spPr>
          <a:prstGeom prst="rect">
            <a:avLst/>
          </a:prstGeom>
        </p:spPr>
        <p:txBody>
          <a:bodyPr/>
          <a:lstStyle/>
          <a:p>
            <a:pPr/>
          </a:p>
        </p:txBody>
      </p:sp>
      <p:sp>
        <p:nvSpPr>
          <p:cNvPr id="1009" name="Shape 1009"/>
          <p:cNvSpPr/>
          <p:nvPr>
            <p:ph type="body" sz="quarter" idx="1"/>
          </p:nvPr>
        </p:nvSpPr>
        <p:spPr>
          <a:prstGeom prst="rect">
            <a:avLst/>
          </a:prstGeom>
        </p:spPr>
        <p:txBody>
          <a:bodyPr/>
          <a:lstStyle/>
          <a:p>
            <a:pPr/>
            <a:r>
              <a:t>Here we have to say something about the GO FAIR foundation and the building relationships with industry. Bert, Albert and Luiz have many more logo’s on slides (for instance related to PHT) and this slide will be replaced by a later version on Thursday</a:t>
            </a:r>
          </a:p>
          <a:p>
            <a:pPr/>
            <a:r>
              <a:t>(2 min max)</a:t>
            </a:r>
          </a:p>
          <a:p>
            <a:pPr/>
            <a:r>
              <a:t>Bert?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hape 807"/>
          <p:cNvSpPr/>
          <p:nvPr>
            <p:ph type="sldImg"/>
          </p:nvPr>
        </p:nvSpPr>
        <p:spPr>
          <a:prstGeom prst="rect">
            <a:avLst/>
          </a:prstGeom>
        </p:spPr>
        <p:txBody>
          <a:bodyPr/>
          <a:lstStyle/>
          <a:p>
            <a:pPr/>
          </a:p>
        </p:txBody>
      </p:sp>
      <p:sp>
        <p:nvSpPr>
          <p:cNvPr id="808" name="Shape 808"/>
          <p:cNvSpPr/>
          <p:nvPr>
            <p:ph type="body" sz="quarter" idx="1"/>
          </p:nvPr>
        </p:nvSpPr>
        <p:spPr>
          <a:prstGeom prst="rect">
            <a:avLst/>
          </a:prstGeom>
        </p:spPr>
        <p:txBody>
          <a:bodyPr/>
          <a:lstStyle>
            <a:lvl1pPr>
              <a:defRPr sz="1600">
                <a:uFill>
                  <a:solidFill>
                    <a:srgbClr val="000000"/>
                  </a:solidFill>
                </a:uFill>
                <a:latin typeface="Gill Sans"/>
                <a:ea typeface="Gill Sans"/>
                <a:cs typeface="Gill Sans"/>
                <a:sym typeface="Gill Sans"/>
              </a:defRPr>
            </a:lvl1pPr>
          </a:lstStyle>
          <a:p>
            <a:pPr/>
            <a:r>
              <a:t>Introduction (extremely brief)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Shape 826"/>
          <p:cNvSpPr/>
          <p:nvPr>
            <p:ph type="sldImg"/>
          </p:nvPr>
        </p:nvSpPr>
        <p:spPr>
          <a:prstGeom prst="rect">
            <a:avLst/>
          </a:prstGeom>
        </p:spPr>
        <p:txBody>
          <a:bodyPr/>
          <a:lstStyle/>
          <a:p>
            <a:pPr/>
          </a:p>
        </p:txBody>
      </p:sp>
      <p:sp>
        <p:nvSpPr>
          <p:cNvPr id="827" name="Shape 827"/>
          <p:cNvSpPr/>
          <p:nvPr>
            <p:ph type="body" sz="quarter" idx="1"/>
          </p:nvPr>
        </p:nvSpPr>
        <p:spPr>
          <a:prstGeom prst="rect">
            <a:avLst/>
          </a:prstGeom>
        </p:spPr>
        <p:txBody>
          <a:bodyPr/>
          <a:lstStyle/>
          <a:p>
            <a:pPr/>
            <a:r>
              <a:t>just placeholder to tell that FAITR principles will be explained (very needed!) later bij Luiz/erik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Shape 838"/>
          <p:cNvSpPr/>
          <p:nvPr>
            <p:ph type="sldImg"/>
          </p:nvPr>
        </p:nvSpPr>
        <p:spPr>
          <a:prstGeom prst="rect">
            <a:avLst/>
          </a:prstGeom>
        </p:spPr>
        <p:txBody>
          <a:bodyPr/>
          <a:lstStyle/>
          <a:p>
            <a:pPr/>
          </a:p>
        </p:txBody>
      </p:sp>
      <p:sp>
        <p:nvSpPr>
          <p:cNvPr id="839" name="Shape 839"/>
          <p:cNvSpPr/>
          <p:nvPr>
            <p:ph type="body" sz="quarter" idx="1"/>
          </p:nvPr>
        </p:nvSpPr>
        <p:spPr>
          <a:prstGeom prst="rect">
            <a:avLst/>
          </a:prstGeom>
        </p:spPr>
        <p:txBody>
          <a:bodyPr/>
          <a:lstStyle>
            <a:lvl1pPr defTabSz="457200">
              <a:lnSpc>
                <a:spcPct val="117999"/>
              </a:lnSpc>
              <a:spcBef>
                <a:spcPts val="0"/>
              </a:spcBef>
              <a:defRPr sz="2200">
                <a:latin typeface="Helvetica Neue"/>
                <a:ea typeface="Helvetica Neue"/>
                <a:cs typeface="Helvetica Neue"/>
                <a:sym typeface="Helvetica Neue"/>
              </a:defRPr>
            </a:lvl1pPr>
          </a:lstStyle>
          <a:p>
            <a:pPr/>
            <a:r>
              <a:t>Emphasize GO FAIR follows HLEG(1)  recommendations (30 sec)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Shape 850"/>
          <p:cNvSpPr/>
          <p:nvPr>
            <p:ph type="sldImg"/>
          </p:nvPr>
        </p:nvSpPr>
        <p:spPr>
          <a:prstGeom prst="rect">
            <a:avLst/>
          </a:prstGeom>
        </p:spPr>
        <p:txBody>
          <a:bodyPr/>
          <a:lstStyle/>
          <a:p>
            <a:pPr/>
          </a:p>
        </p:txBody>
      </p:sp>
      <p:sp>
        <p:nvSpPr>
          <p:cNvPr id="851" name="Shape 851"/>
          <p:cNvSpPr/>
          <p:nvPr>
            <p:ph type="body" sz="quarter" idx="1"/>
          </p:nvPr>
        </p:nvSpPr>
        <p:spPr>
          <a:prstGeom prst="rect">
            <a:avLst/>
          </a:prstGeom>
        </p:spPr>
        <p:txBody>
          <a:bodyPr/>
          <a:lstStyle/>
          <a:p>
            <a:pPr/>
            <a:r>
              <a:t>1 min (common patters: to place GO FAIR in high level global and ‘tipping point’ context (not at organisational level)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Shape 858"/>
          <p:cNvSpPr/>
          <p:nvPr>
            <p:ph type="sldImg"/>
          </p:nvPr>
        </p:nvSpPr>
        <p:spPr>
          <a:prstGeom prst="rect">
            <a:avLst/>
          </a:prstGeom>
        </p:spPr>
        <p:txBody>
          <a:bodyPr/>
          <a:lstStyle/>
          <a:p>
            <a:pPr/>
          </a:p>
        </p:txBody>
      </p:sp>
      <p:sp>
        <p:nvSpPr>
          <p:cNvPr id="859" name="Shape 859"/>
          <p:cNvSpPr/>
          <p:nvPr>
            <p:ph type="body" sz="quarter" idx="1"/>
          </p:nvPr>
        </p:nvSpPr>
        <p:spPr>
          <a:prstGeom prst="rect">
            <a:avLst/>
          </a:prstGeom>
        </p:spPr>
        <p:txBody>
          <a:bodyPr/>
          <a:lstStyle/>
          <a:p>
            <a:pPr/>
            <a:r>
              <a:t>1 min: Hourglass model intricuced with three major ‘key features’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Shape 867"/>
          <p:cNvSpPr/>
          <p:nvPr>
            <p:ph type="sldImg"/>
          </p:nvPr>
        </p:nvSpPr>
        <p:spPr>
          <a:prstGeom prst="rect">
            <a:avLst/>
          </a:prstGeom>
        </p:spPr>
        <p:txBody>
          <a:bodyPr/>
          <a:lstStyle/>
          <a:p>
            <a:pPr/>
          </a:p>
        </p:txBody>
      </p:sp>
      <p:sp>
        <p:nvSpPr>
          <p:cNvPr id="868" name="Shape 868"/>
          <p:cNvSpPr/>
          <p:nvPr>
            <p:ph type="body" sz="quarter" idx="1"/>
          </p:nvPr>
        </p:nvSpPr>
        <p:spPr>
          <a:prstGeom prst="rect">
            <a:avLst/>
          </a:prstGeom>
        </p:spPr>
        <p:txBody>
          <a:bodyPr/>
          <a:lstStyle>
            <a:lvl1pPr defTabSz="457200">
              <a:lnSpc>
                <a:spcPct val="117999"/>
              </a:lnSpc>
              <a:spcBef>
                <a:spcPts val="0"/>
              </a:spcBef>
              <a:defRPr sz="2200">
                <a:latin typeface="Helvetica Neue"/>
                <a:ea typeface="Helvetica Neue"/>
                <a:cs typeface="Helvetica Neue"/>
                <a:sym typeface="Helvetica Neue"/>
              </a:defRPr>
            </a:lvl1pPr>
          </a:lstStyle>
          <a:p>
            <a:pPr/>
            <a:r>
              <a:t>1 min.: We repeat this in GO FAIR towards the IFDS/Internet for social machines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Shape 893"/>
          <p:cNvSpPr/>
          <p:nvPr>
            <p:ph type="sldImg"/>
          </p:nvPr>
        </p:nvSpPr>
        <p:spPr>
          <a:prstGeom prst="rect">
            <a:avLst/>
          </a:prstGeom>
        </p:spPr>
        <p:txBody>
          <a:bodyPr/>
          <a:lstStyle/>
          <a:p>
            <a:pPr/>
          </a:p>
        </p:txBody>
      </p:sp>
      <p:sp>
        <p:nvSpPr>
          <p:cNvPr id="894" name="Shape 894"/>
          <p:cNvSpPr/>
          <p:nvPr>
            <p:ph type="body" sz="quarter" idx="1"/>
          </p:nvPr>
        </p:nvSpPr>
        <p:spPr>
          <a:prstGeom prst="rect">
            <a:avLst/>
          </a:prstGeom>
        </p:spPr>
        <p:txBody>
          <a:bodyPr/>
          <a:lstStyle/>
          <a:p>
            <a:pPr/>
            <a:r>
              <a:t>1 min: Where we stand today and till 2020</a:t>
            </a:r>
          </a:p>
          <a:p>
            <a:pPr/>
          </a:p>
          <a:p>
            <a:pPr>
              <a:defRPr>
                <a:solidFill>
                  <a:srgbClr val="FF2600"/>
                </a:solidFill>
              </a:defRPr>
            </a:pPr>
            <a:r>
              <a:t>Handover to Luiz</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5" name="Shape 925"/>
          <p:cNvSpPr/>
          <p:nvPr>
            <p:ph type="sldImg"/>
          </p:nvPr>
        </p:nvSpPr>
        <p:spPr>
          <a:prstGeom prst="rect">
            <a:avLst/>
          </a:prstGeom>
        </p:spPr>
        <p:txBody>
          <a:bodyPr/>
          <a:lstStyle/>
          <a:p>
            <a:pPr/>
          </a:p>
        </p:txBody>
      </p:sp>
      <p:sp>
        <p:nvSpPr>
          <p:cNvPr id="926" name="Shape 926"/>
          <p:cNvSpPr/>
          <p:nvPr>
            <p:ph type="body" sz="quarter" idx="1"/>
          </p:nvPr>
        </p:nvSpPr>
        <p:spPr>
          <a:prstGeom prst="rect">
            <a:avLst/>
          </a:prstGeom>
        </p:spPr>
        <p:txBody>
          <a:bodyPr/>
          <a:lstStyle>
            <a:lvl1pPr defTabSz="457200">
              <a:lnSpc>
                <a:spcPct val="117999"/>
              </a:lnSpc>
              <a:spcBef>
                <a:spcPts val="0"/>
              </a:spcBef>
              <a:defRPr sz="2200">
                <a:latin typeface="Helvetica Neue"/>
                <a:ea typeface="Helvetica Neue"/>
                <a:cs typeface="Helvetica Neue"/>
                <a:sym typeface="Helvetica Neue"/>
              </a:defRPr>
            </a:lvl1pPr>
          </a:lstStyle>
          <a:p>
            <a:pPr/>
            <a:r>
              <a:t>GO FAIR versus the other organisations (inserted at the expense of the same presentation -now much shorter- in the afternoon (1 min)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5" name="Rechthoek 1"/>
          <p:cNvSpPr/>
          <p:nvPr/>
        </p:nvSpPr>
        <p:spPr>
          <a:xfrm>
            <a:off x="0" y="0"/>
            <a:ext cx="12192000" cy="6858000"/>
          </a:xfrm>
          <a:prstGeom prst="rect">
            <a:avLst/>
          </a:prstGeom>
          <a:solidFill>
            <a:srgbClr val="FFFFFF"/>
          </a:solidFill>
          <a:ln w="12700">
            <a:miter lim="400000"/>
          </a:ln>
        </p:spPr>
        <p:txBody>
          <a:bodyPr lIns="45719" rIns="45719"/>
          <a:lstStyle/>
          <a:p>
            <a:pPr>
              <a:defRPr>
                <a:latin typeface="Times"/>
                <a:ea typeface="Times"/>
                <a:cs typeface="Times"/>
                <a:sym typeface="Times"/>
              </a:defRPr>
            </a:pPr>
          </a:p>
        </p:txBody>
      </p:sp>
      <p:pic>
        <p:nvPicPr>
          <p:cNvPr id="16" name="Afbeelding 3" descr="Afbeelding 3"/>
          <p:cNvPicPr>
            <a:picLocks noChangeAspect="1"/>
          </p:cNvPicPr>
          <p:nvPr/>
        </p:nvPicPr>
        <p:blipFill>
          <a:blip r:embed="rId2">
            <a:extLst/>
          </a:blip>
          <a:stretch>
            <a:fillRect/>
          </a:stretch>
        </p:blipFill>
        <p:spPr>
          <a:xfrm>
            <a:off x="1" y="0"/>
            <a:ext cx="12203998" cy="6870829"/>
          </a:xfrm>
          <a:prstGeom prst="rect">
            <a:avLst/>
          </a:prstGeom>
          <a:ln w="12700">
            <a:miter lim="400000"/>
          </a:ln>
        </p:spPr>
      </p:pic>
      <p:sp>
        <p:nvSpPr>
          <p:cNvPr id="17" name="Title Text"/>
          <p:cNvSpPr txBox="1"/>
          <p:nvPr>
            <p:ph type="title"/>
          </p:nvPr>
        </p:nvSpPr>
        <p:spPr>
          <a:xfrm>
            <a:off x="960000" y="2805167"/>
            <a:ext cx="10272001" cy="615554"/>
          </a:xfrm>
          <a:prstGeom prst="rect">
            <a:avLst/>
          </a:prstGeom>
        </p:spPr>
        <p:txBody>
          <a:bodyPr/>
          <a:lstStyle>
            <a:lvl1pPr>
              <a:defRPr sz="4000">
                <a:solidFill>
                  <a:srgbClr val="FFFFFF"/>
                </a:solidFill>
              </a:defRPr>
            </a:lvl1pPr>
          </a:lstStyle>
          <a:p>
            <a:pPr/>
            <a:r>
              <a:t>Title Text</a:t>
            </a:r>
          </a:p>
        </p:txBody>
      </p:sp>
      <p:sp>
        <p:nvSpPr>
          <p:cNvPr id="18" name="Body Level One…"/>
          <p:cNvSpPr txBox="1"/>
          <p:nvPr>
            <p:ph type="body" sz="quarter" idx="1"/>
          </p:nvPr>
        </p:nvSpPr>
        <p:spPr>
          <a:xfrm>
            <a:off x="960000" y="3458752"/>
            <a:ext cx="10272001" cy="1561179"/>
          </a:xfrm>
          <a:prstGeom prst="rect">
            <a:avLst/>
          </a:prstGeom>
        </p:spPr>
        <p:txBody>
          <a:bodyPr/>
          <a:lstStyle>
            <a:lvl1pPr marL="342882" indent="-342882">
              <a:buClrTx/>
              <a:buSzTx/>
              <a:buNone/>
              <a:defRPr>
                <a:solidFill>
                  <a:srgbClr val="FFFFFF"/>
                </a:solidFill>
              </a:defRPr>
            </a:lvl1pPr>
            <a:lvl2pPr marL="342882" indent="114293">
              <a:buClrTx/>
              <a:buSzTx/>
              <a:buNone/>
              <a:defRPr>
                <a:solidFill>
                  <a:srgbClr val="FFFFFF"/>
                </a:solidFill>
              </a:defRPr>
            </a:lvl2pPr>
            <a:lvl3pPr marL="342882" indent="571470">
              <a:buClrTx/>
              <a:buSzTx/>
              <a:buNone/>
              <a:defRPr>
                <a:solidFill>
                  <a:srgbClr val="FFFFFF"/>
                </a:solidFill>
              </a:defRPr>
            </a:lvl3pPr>
            <a:lvl4pPr marL="342882" indent="1028649">
              <a:buClrTx/>
              <a:buSzTx/>
              <a:buNone/>
              <a:defRPr>
                <a:solidFill>
                  <a:srgbClr val="FFFFFF"/>
                </a:solidFill>
              </a:defRPr>
            </a:lvl4pPr>
            <a:lvl5pPr marL="342882" indent="1485827">
              <a:buClrTx/>
              <a:buSzTx/>
              <a:buNone/>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9" name="Text Placeholder 9"/>
          <p:cNvSpPr/>
          <p:nvPr>
            <p:ph type="body" sz="quarter" idx="13"/>
          </p:nvPr>
        </p:nvSpPr>
        <p:spPr>
          <a:xfrm>
            <a:off x="939799" y="5181600"/>
            <a:ext cx="10292202" cy="1484235"/>
          </a:xfrm>
          <a:prstGeom prst="rect">
            <a:avLst/>
          </a:prstGeom>
        </p:spPr>
        <p:txBody>
          <a:bodyPr/>
          <a:lstStyle/>
          <a:p>
            <a:pPr marL="342882" indent="-342882" algn="r">
              <a:spcBef>
                <a:spcPts val="300"/>
              </a:spcBef>
              <a:buClrTx/>
              <a:buSzTx/>
              <a:buNone/>
              <a:defRPr sz="1500">
                <a:solidFill>
                  <a:schemeClr val="accent1"/>
                </a:solidFill>
              </a:defRPr>
            </a:pP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Alleen titel">
    <p:spTree>
      <p:nvGrpSpPr>
        <p:cNvPr id="1" name=""/>
        <p:cNvGrpSpPr/>
        <p:nvPr/>
      </p:nvGrpSpPr>
      <p:grpSpPr>
        <a:xfrm>
          <a:off x="0" y="0"/>
          <a:ext cx="0" cy="0"/>
          <a:chOff x="0" y="0"/>
          <a:chExt cx="0" cy="0"/>
        </a:xfrm>
      </p:grpSpPr>
      <p:sp>
        <p:nvSpPr>
          <p:cNvPr id="103" name="Title Text"/>
          <p:cNvSpPr txBox="1"/>
          <p:nvPr>
            <p:ph type="title"/>
          </p:nvPr>
        </p:nvSpPr>
        <p:spPr>
          <a:xfrm>
            <a:off x="203819" y="292899"/>
            <a:ext cx="11805919" cy="733855"/>
          </a:xfrm>
          <a:prstGeom prst="rect">
            <a:avLst/>
          </a:prstGeom>
        </p:spPr>
        <p:txBody>
          <a:bodyPr anchor="t"/>
          <a:lstStyle>
            <a:lvl1pPr algn="ctr">
              <a:defRPr sz="2500">
                <a:solidFill>
                  <a:srgbClr val="EC008C"/>
                </a:solidFill>
                <a:latin typeface="Century Gothic"/>
                <a:ea typeface="Century Gothic"/>
                <a:cs typeface="Century Gothic"/>
                <a:sym typeface="Century Gothic"/>
              </a:defRPr>
            </a:lvl1pPr>
          </a:lstStyle>
          <a:p>
            <a:pPr/>
            <a:r>
              <a:t>Title Text</a:t>
            </a:r>
          </a:p>
        </p:txBody>
      </p:sp>
      <p:pic>
        <p:nvPicPr>
          <p:cNvPr id="104" name="Picture 1" descr="Picture 1"/>
          <p:cNvPicPr>
            <a:picLocks noChangeAspect="1"/>
          </p:cNvPicPr>
          <p:nvPr/>
        </p:nvPicPr>
        <p:blipFill>
          <a:blip r:embed="rId2">
            <a:extLst/>
          </a:blip>
          <a:stretch>
            <a:fillRect/>
          </a:stretch>
        </p:blipFill>
        <p:spPr>
          <a:xfrm>
            <a:off x="203819" y="6500005"/>
            <a:ext cx="1034431" cy="263121"/>
          </a:xfrm>
          <a:prstGeom prst="rect">
            <a:avLst/>
          </a:prstGeom>
          <a:ln w="12700">
            <a:miter lim="400000"/>
          </a:ln>
        </p:spPr>
      </p:pic>
      <p:pic>
        <p:nvPicPr>
          <p:cNvPr id="105" name="Picture 5" descr="Picture 5"/>
          <p:cNvPicPr>
            <a:picLocks noChangeAspect="1"/>
          </p:cNvPicPr>
          <p:nvPr/>
        </p:nvPicPr>
        <p:blipFill>
          <a:blip r:embed="rId3">
            <a:extLst/>
          </a:blip>
          <a:stretch>
            <a:fillRect/>
          </a:stretch>
        </p:blipFill>
        <p:spPr>
          <a:xfrm>
            <a:off x="10954249" y="6530312"/>
            <a:ext cx="1055490" cy="202509"/>
          </a:xfrm>
          <a:prstGeom prst="rect">
            <a:avLst/>
          </a:prstGeom>
          <a:ln w="12700">
            <a:miter lim="400000"/>
          </a:ln>
        </p:spPr>
      </p:pic>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pic>
        <p:nvPicPr>
          <p:cNvPr id="113"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114" name="Rechthoek 3"/>
          <p:cNvSpPr/>
          <p:nvPr/>
        </p:nvSpPr>
        <p:spPr>
          <a:xfrm>
            <a:off x="0" y="0"/>
            <a:ext cx="12192000" cy="720000"/>
          </a:xfrm>
          <a:prstGeom prst="rect">
            <a:avLst/>
          </a:prstGeom>
          <a:solidFill>
            <a:srgbClr val="053F72"/>
          </a:solidFill>
          <a:ln>
            <a:solidFill>
              <a:srgbClr val="4B4B4B"/>
            </a:solidFill>
          </a:ln>
        </p:spPr>
        <p:txBody>
          <a:bodyPr lIns="45719" rIns="45719"/>
          <a:lstStyle/>
          <a:p>
            <a:pPr>
              <a:defRPr>
                <a:solidFill>
                  <a:srgbClr val="000090"/>
                </a:solidFill>
                <a:latin typeface="Times"/>
                <a:ea typeface="Times"/>
                <a:cs typeface="Times"/>
                <a:sym typeface="Times"/>
              </a:defRPr>
            </a:pPr>
          </a:p>
        </p:txBody>
      </p:sp>
      <p:sp>
        <p:nvSpPr>
          <p:cNvPr id="115"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116" name="Picture 5" descr="Picture 5"/>
          <p:cNvPicPr>
            <a:picLocks noChangeAspect="1"/>
          </p:cNvPicPr>
          <p:nvPr/>
        </p:nvPicPr>
        <p:blipFill>
          <a:blip r:embed="rId3">
            <a:extLst/>
          </a:blip>
          <a:stretch>
            <a:fillRect/>
          </a:stretch>
        </p:blipFill>
        <p:spPr>
          <a:xfrm>
            <a:off x="304800" y="6553200"/>
            <a:ext cx="457200" cy="161060"/>
          </a:xfrm>
          <a:prstGeom prst="rect">
            <a:avLst/>
          </a:prstGeom>
          <a:ln w="12700">
            <a:miter lim="400000"/>
          </a:ln>
        </p:spPr>
      </p:pic>
      <p:sp>
        <p:nvSpPr>
          <p:cNvPr id="117" name="Rechthoek 1"/>
          <p:cNvSpPr/>
          <p:nvPr/>
        </p:nvSpPr>
        <p:spPr>
          <a:xfrm>
            <a:off x="0" y="0"/>
            <a:ext cx="12192000" cy="6858000"/>
          </a:xfrm>
          <a:prstGeom prst="rect">
            <a:avLst/>
          </a:prstGeom>
          <a:solidFill>
            <a:srgbClr val="FFFFFF"/>
          </a:solidFill>
          <a:ln w="12700">
            <a:miter lim="400000"/>
          </a:ln>
        </p:spPr>
        <p:txBody>
          <a:bodyPr lIns="45719" rIns="45719"/>
          <a:lstStyle/>
          <a:p>
            <a:pPr>
              <a:defRPr>
                <a:latin typeface="Times"/>
                <a:ea typeface="Times"/>
                <a:cs typeface="Times"/>
                <a:sym typeface="Times"/>
              </a:defRPr>
            </a:pPr>
          </a:p>
        </p:txBody>
      </p:sp>
      <p:pic>
        <p:nvPicPr>
          <p:cNvPr id="118" name="Afbeelding 3" descr="Afbeelding 3"/>
          <p:cNvPicPr>
            <a:picLocks noChangeAspect="1"/>
          </p:cNvPicPr>
          <p:nvPr/>
        </p:nvPicPr>
        <p:blipFill>
          <a:blip r:embed="rId4">
            <a:extLst/>
          </a:blip>
          <a:stretch>
            <a:fillRect/>
          </a:stretch>
        </p:blipFill>
        <p:spPr>
          <a:xfrm>
            <a:off x="1" y="0"/>
            <a:ext cx="12203998" cy="6870829"/>
          </a:xfrm>
          <a:prstGeom prst="rect">
            <a:avLst/>
          </a:prstGeom>
          <a:ln w="12700">
            <a:miter lim="400000"/>
          </a:ln>
        </p:spPr>
      </p:pic>
      <p:sp>
        <p:nvSpPr>
          <p:cNvPr id="119" name="Title Text"/>
          <p:cNvSpPr txBox="1"/>
          <p:nvPr>
            <p:ph type="title"/>
          </p:nvPr>
        </p:nvSpPr>
        <p:spPr>
          <a:xfrm>
            <a:off x="960000" y="2805167"/>
            <a:ext cx="10272001" cy="615554"/>
          </a:xfrm>
          <a:prstGeom prst="rect">
            <a:avLst/>
          </a:prstGeom>
        </p:spPr>
        <p:txBody>
          <a:bodyPr/>
          <a:lstStyle>
            <a:lvl1pPr>
              <a:defRPr sz="4000">
                <a:solidFill>
                  <a:srgbClr val="FFFFFF"/>
                </a:solidFill>
              </a:defRPr>
            </a:lvl1pPr>
          </a:lstStyle>
          <a:p>
            <a:pPr/>
            <a:r>
              <a:t>Title Text</a:t>
            </a:r>
          </a:p>
        </p:txBody>
      </p:sp>
      <p:sp>
        <p:nvSpPr>
          <p:cNvPr id="120" name="Body Level One…"/>
          <p:cNvSpPr txBox="1"/>
          <p:nvPr>
            <p:ph type="body" sz="quarter" idx="1"/>
          </p:nvPr>
        </p:nvSpPr>
        <p:spPr>
          <a:xfrm>
            <a:off x="960000" y="3458752"/>
            <a:ext cx="10272001" cy="1561179"/>
          </a:xfrm>
          <a:prstGeom prst="rect">
            <a:avLst/>
          </a:prstGeom>
        </p:spPr>
        <p:txBody>
          <a:bodyPr/>
          <a:lstStyle>
            <a:lvl1pPr marL="342882" indent="-342882">
              <a:buClrTx/>
              <a:buSzTx/>
              <a:buNone/>
              <a:defRPr>
                <a:solidFill>
                  <a:srgbClr val="FFFFFF"/>
                </a:solidFill>
              </a:defRPr>
            </a:lvl1pPr>
            <a:lvl2pPr marL="342882" indent="114293">
              <a:buClrTx/>
              <a:buSzTx/>
              <a:buNone/>
              <a:defRPr>
                <a:solidFill>
                  <a:srgbClr val="FFFFFF"/>
                </a:solidFill>
              </a:defRPr>
            </a:lvl2pPr>
            <a:lvl3pPr marL="342882" indent="571470">
              <a:buClrTx/>
              <a:buSzTx/>
              <a:buNone/>
              <a:defRPr>
                <a:solidFill>
                  <a:srgbClr val="FFFFFF"/>
                </a:solidFill>
              </a:defRPr>
            </a:lvl3pPr>
            <a:lvl4pPr marL="342882" indent="1028649">
              <a:buClrTx/>
              <a:buSzTx/>
              <a:buNone/>
              <a:defRPr>
                <a:solidFill>
                  <a:srgbClr val="FFFFFF"/>
                </a:solidFill>
              </a:defRPr>
            </a:lvl4pPr>
            <a:lvl5pPr marL="342882" indent="1485827">
              <a:buClrTx/>
              <a:buSzTx/>
              <a:buNone/>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21" name="Text Placeholder 9"/>
          <p:cNvSpPr/>
          <p:nvPr>
            <p:ph type="body" sz="quarter" idx="13"/>
          </p:nvPr>
        </p:nvSpPr>
        <p:spPr>
          <a:xfrm>
            <a:off x="939799" y="5181600"/>
            <a:ext cx="10292202" cy="1484235"/>
          </a:xfrm>
          <a:prstGeom prst="rect">
            <a:avLst/>
          </a:prstGeom>
        </p:spPr>
        <p:txBody>
          <a:bodyPr/>
          <a:lstStyle/>
          <a:p>
            <a:pPr marL="342882" indent="-342882" algn="r">
              <a:spcBef>
                <a:spcPts val="300"/>
              </a:spcBef>
              <a:buClrTx/>
              <a:buSzTx/>
              <a:buNone/>
              <a:defRPr sz="1500">
                <a:solidFill>
                  <a:schemeClr val="accent1"/>
                </a:solidFill>
              </a:defRPr>
            </a:pP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spTree>
      <p:nvGrpSpPr>
        <p:cNvPr id="1" name=""/>
        <p:cNvGrpSpPr/>
        <p:nvPr/>
      </p:nvGrpSpPr>
      <p:grpSpPr>
        <a:xfrm>
          <a:off x="0" y="0"/>
          <a:ext cx="0" cy="0"/>
          <a:chOff x="0" y="0"/>
          <a:chExt cx="0" cy="0"/>
        </a:xfrm>
      </p:grpSpPr>
      <p:pic>
        <p:nvPicPr>
          <p:cNvPr id="129"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130" name="Rechthoek 3"/>
          <p:cNvSpPr/>
          <p:nvPr/>
        </p:nvSpPr>
        <p:spPr>
          <a:xfrm>
            <a:off x="0" y="0"/>
            <a:ext cx="12192000" cy="720000"/>
          </a:xfrm>
          <a:prstGeom prst="rect">
            <a:avLst/>
          </a:prstGeom>
          <a:solidFill>
            <a:srgbClr val="053F72"/>
          </a:solidFill>
          <a:ln>
            <a:solidFill>
              <a:srgbClr val="4B4B4B"/>
            </a:solidFill>
          </a:ln>
        </p:spPr>
        <p:txBody>
          <a:bodyPr lIns="45719" rIns="45719"/>
          <a:lstStyle/>
          <a:p>
            <a:pPr>
              <a:defRPr>
                <a:solidFill>
                  <a:srgbClr val="000090"/>
                </a:solidFill>
                <a:latin typeface="Times"/>
                <a:ea typeface="Times"/>
                <a:cs typeface="Times"/>
                <a:sym typeface="Times"/>
              </a:defRPr>
            </a:pPr>
          </a:p>
        </p:txBody>
      </p:sp>
      <p:sp>
        <p:nvSpPr>
          <p:cNvPr id="131"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132" name="Picture 5" descr="Picture 5"/>
          <p:cNvPicPr>
            <a:picLocks noChangeAspect="1"/>
          </p:cNvPicPr>
          <p:nvPr/>
        </p:nvPicPr>
        <p:blipFill>
          <a:blip r:embed="rId3">
            <a:extLst/>
          </a:blip>
          <a:stretch>
            <a:fillRect/>
          </a:stretch>
        </p:blipFill>
        <p:spPr>
          <a:xfrm>
            <a:off x="304800" y="6553200"/>
            <a:ext cx="457200" cy="161060"/>
          </a:xfrm>
          <a:prstGeom prst="rect">
            <a:avLst/>
          </a:prstGeom>
          <a:ln w="12700">
            <a:miter lim="400000"/>
          </a:ln>
        </p:spPr>
      </p:pic>
      <p:sp>
        <p:nvSpPr>
          <p:cNvPr id="133"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13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5" name="Rounded Rectangle 13"/>
          <p:cNvSpPr/>
          <p:nvPr/>
        </p:nvSpPr>
        <p:spPr>
          <a:xfrm>
            <a:off x="609600" y="6304352"/>
            <a:ext cx="1374183" cy="401248"/>
          </a:xfrm>
          <a:prstGeom prst="roundRect">
            <a:avLst>
              <a:gd name="adj" fmla="val 16667"/>
            </a:avLst>
          </a:prstGeom>
          <a:solidFill>
            <a:srgbClr val="FFFFFF"/>
          </a:solidFill>
          <a:ln w="12700">
            <a:miter lim="400000"/>
          </a:ln>
        </p:spPr>
        <p:txBody>
          <a:bodyPr lIns="45719" rIns="45719"/>
          <a:lstStyle/>
          <a:p>
            <a:pPr>
              <a:defRPr>
                <a:latin typeface="Times"/>
                <a:ea typeface="Times"/>
                <a:cs typeface="Times"/>
                <a:sym typeface="Times"/>
              </a:defRPr>
            </a:pPr>
          </a:p>
        </p:txBody>
      </p:sp>
      <p:sp>
        <p:nvSpPr>
          <p:cNvPr id="1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pic>
        <p:nvPicPr>
          <p:cNvPr id="143"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144" name="Rechthoek 3"/>
          <p:cNvSpPr/>
          <p:nvPr/>
        </p:nvSpPr>
        <p:spPr>
          <a:xfrm>
            <a:off x="0" y="0"/>
            <a:ext cx="12192000" cy="720000"/>
          </a:xfrm>
          <a:prstGeom prst="rect">
            <a:avLst/>
          </a:prstGeom>
          <a:solidFill>
            <a:srgbClr val="053F72"/>
          </a:solidFill>
          <a:ln>
            <a:solidFill>
              <a:srgbClr val="4B4B4B"/>
            </a:solidFill>
          </a:ln>
        </p:spPr>
        <p:txBody>
          <a:bodyPr lIns="45719" rIns="45719"/>
          <a:lstStyle/>
          <a:p>
            <a:pPr>
              <a:defRPr>
                <a:solidFill>
                  <a:srgbClr val="000090"/>
                </a:solidFill>
                <a:latin typeface="Times"/>
                <a:ea typeface="Times"/>
                <a:cs typeface="Times"/>
                <a:sym typeface="Times"/>
              </a:defRPr>
            </a:pPr>
          </a:p>
        </p:txBody>
      </p:sp>
      <p:sp>
        <p:nvSpPr>
          <p:cNvPr id="145"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146" name="Picture 5" descr="Picture 5"/>
          <p:cNvPicPr>
            <a:picLocks noChangeAspect="1"/>
          </p:cNvPicPr>
          <p:nvPr/>
        </p:nvPicPr>
        <p:blipFill>
          <a:blip r:embed="rId3">
            <a:extLst/>
          </a:blip>
          <a:stretch>
            <a:fillRect/>
          </a:stretch>
        </p:blipFill>
        <p:spPr>
          <a:xfrm>
            <a:off x="304800" y="6553200"/>
            <a:ext cx="457200" cy="161060"/>
          </a:xfrm>
          <a:prstGeom prst="rect">
            <a:avLst/>
          </a:prstGeom>
          <a:ln w="12700">
            <a:miter lim="400000"/>
          </a:ln>
        </p:spPr>
      </p:pic>
      <p:sp>
        <p:nvSpPr>
          <p:cNvPr id="147" name="Title Text"/>
          <p:cNvSpPr txBox="1"/>
          <p:nvPr>
            <p:ph type="title"/>
          </p:nvPr>
        </p:nvSpPr>
        <p:spPr>
          <a:xfrm>
            <a:off x="0" y="4140608"/>
            <a:ext cx="12192000" cy="1955393"/>
          </a:xfrm>
          <a:prstGeom prst="rect">
            <a:avLst/>
          </a:prstGeom>
          <a:solidFill>
            <a:srgbClr val="1288E0"/>
          </a:solidFill>
        </p:spPr>
        <p:txBody>
          <a:bodyPr lIns="359999" tIns="359999" rIns="359999" bIns="359999" anchor="t"/>
          <a:lstStyle>
            <a:lvl1pPr>
              <a:defRPr>
                <a:solidFill>
                  <a:srgbClr val="FFFFFF"/>
                </a:solidFill>
              </a:defRPr>
            </a:lvl1pPr>
          </a:lstStyle>
          <a:p>
            <a:pPr/>
            <a:r>
              <a:t>Title Text</a:t>
            </a:r>
          </a:p>
        </p:txBody>
      </p:sp>
      <p:sp>
        <p:nvSpPr>
          <p:cNvPr id="148" name="Body Level One…"/>
          <p:cNvSpPr txBox="1"/>
          <p:nvPr>
            <p:ph type="body" sz="half" idx="1"/>
          </p:nvPr>
        </p:nvSpPr>
        <p:spPr>
          <a:xfrm>
            <a:off x="0" y="1524000"/>
            <a:ext cx="12192000" cy="2628001"/>
          </a:xfrm>
          <a:prstGeom prst="rect">
            <a:avLst/>
          </a:prstGeom>
        </p:spPr>
        <p:txBody>
          <a:bodyPr lIns="269999" tIns="269999" rIns="269999" bIns="269999" anchor="b"/>
          <a:lstStyle>
            <a:lvl1pPr marL="0" indent="0">
              <a:buClrTx/>
              <a:buSzTx/>
              <a:buNone/>
              <a:defRPr sz="1800"/>
            </a:lvl1pPr>
            <a:lvl2pPr marL="0" indent="457178">
              <a:buClrTx/>
              <a:buSzTx/>
              <a:buNone/>
              <a:defRPr sz="1800"/>
            </a:lvl2pPr>
            <a:lvl3pPr marL="0" indent="914353">
              <a:buClrTx/>
              <a:buSzTx/>
              <a:buNone/>
              <a:defRPr sz="1800"/>
            </a:lvl3pPr>
            <a:lvl4pPr marL="0" indent="1371531">
              <a:buClrTx/>
              <a:buSzTx/>
              <a:buNone/>
              <a:defRPr sz="1800"/>
            </a:lvl4pPr>
            <a:lvl5pPr marL="0" indent="1828708">
              <a:buClrTx/>
              <a:buSz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149" name="Rounded Rectangle 4"/>
          <p:cNvSpPr/>
          <p:nvPr/>
        </p:nvSpPr>
        <p:spPr>
          <a:xfrm>
            <a:off x="609600" y="6304352"/>
            <a:ext cx="1374183" cy="401248"/>
          </a:xfrm>
          <a:prstGeom prst="roundRect">
            <a:avLst>
              <a:gd name="adj" fmla="val 16667"/>
            </a:avLst>
          </a:prstGeom>
          <a:solidFill>
            <a:srgbClr val="FFFFFF"/>
          </a:solidFill>
          <a:ln w="12700">
            <a:miter lim="400000"/>
          </a:ln>
        </p:spPr>
        <p:txBody>
          <a:bodyPr lIns="45719" rIns="45719"/>
          <a:lstStyle/>
          <a:p>
            <a:pPr>
              <a:defRPr>
                <a:latin typeface="Times"/>
                <a:ea typeface="Times"/>
                <a:cs typeface="Times"/>
                <a:sym typeface="Times"/>
              </a:defRPr>
            </a:pPr>
          </a:p>
        </p:txBody>
      </p:sp>
      <p:sp>
        <p:nvSpPr>
          <p:cNvPr id="1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A">
    <p:spTree>
      <p:nvGrpSpPr>
        <p:cNvPr id="1" name=""/>
        <p:cNvGrpSpPr/>
        <p:nvPr/>
      </p:nvGrpSpPr>
      <p:grpSpPr>
        <a:xfrm>
          <a:off x="0" y="0"/>
          <a:ext cx="0" cy="0"/>
          <a:chOff x="0" y="0"/>
          <a:chExt cx="0" cy="0"/>
        </a:xfrm>
      </p:grpSpPr>
      <p:pic>
        <p:nvPicPr>
          <p:cNvPr id="157"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158" name="Rechthoek 3"/>
          <p:cNvSpPr/>
          <p:nvPr/>
        </p:nvSpPr>
        <p:spPr>
          <a:xfrm>
            <a:off x="0" y="0"/>
            <a:ext cx="12192000" cy="720000"/>
          </a:xfrm>
          <a:prstGeom prst="rect">
            <a:avLst/>
          </a:prstGeom>
          <a:solidFill>
            <a:srgbClr val="053F72"/>
          </a:solidFill>
          <a:ln>
            <a:solidFill>
              <a:srgbClr val="4B4B4B"/>
            </a:solidFill>
          </a:ln>
        </p:spPr>
        <p:txBody>
          <a:bodyPr lIns="45719" rIns="45719"/>
          <a:lstStyle/>
          <a:p>
            <a:pPr>
              <a:defRPr>
                <a:solidFill>
                  <a:srgbClr val="000090"/>
                </a:solidFill>
                <a:latin typeface="Times"/>
                <a:ea typeface="Times"/>
                <a:cs typeface="Times"/>
                <a:sym typeface="Times"/>
              </a:defRPr>
            </a:pPr>
          </a:p>
        </p:txBody>
      </p:sp>
      <p:sp>
        <p:nvSpPr>
          <p:cNvPr id="159"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160" name="Picture 5" descr="Picture 5"/>
          <p:cNvPicPr>
            <a:picLocks noChangeAspect="1"/>
          </p:cNvPicPr>
          <p:nvPr/>
        </p:nvPicPr>
        <p:blipFill>
          <a:blip r:embed="rId3">
            <a:extLst/>
          </a:blip>
          <a:stretch>
            <a:fillRect/>
          </a:stretch>
        </p:blipFill>
        <p:spPr>
          <a:xfrm>
            <a:off x="304800" y="6553200"/>
            <a:ext cx="457200" cy="161060"/>
          </a:xfrm>
          <a:prstGeom prst="rect">
            <a:avLst/>
          </a:prstGeom>
          <a:ln w="12700">
            <a:miter lim="400000"/>
          </a:ln>
        </p:spPr>
      </p:pic>
      <p:sp>
        <p:nvSpPr>
          <p:cNvPr id="161" name="Body Level One…"/>
          <p:cNvSpPr txBox="1"/>
          <p:nvPr>
            <p:ph type="body" sz="half" idx="1"/>
          </p:nvPr>
        </p:nvSpPr>
        <p:spPr>
          <a:xfrm>
            <a:off x="720001" y="1066800"/>
            <a:ext cx="5274401" cy="5090551"/>
          </a:xfrm>
          <a:prstGeom prst="rect">
            <a:avLst/>
          </a:prstGeom>
        </p:spPr>
        <p:txBody>
          <a:bodyPr/>
          <a:lstStyle>
            <a:lvl2pPr marL="742912" indent="-285737"/>
            <a:lvl3pPr marL="1142941" indent="-228589"/>
          </a:lstStyle>
          <a:p>
            <a:pPr/>
            <a:r>
              <a:t>Body Level One</a:t>
            </a:r>
          </a:p>
          <a:p>
            <a:pPr lvl="1"/>
            <a:r>
              <a:t>Body Level Two</a:t>
            </a:r>
          </a:p>
          <a:p>
            <a:pPr lvl="2"/>
            <a:r>
              <a:t>Body Level Three</a:t>
            </a:r>
          </a:p>
          <a:p>
            <a:pPr lvl="3"/>
            <a:r>
              <a:t>Body Level Four</a:t>
            </a:r>
          </a:p>
          <a:p>
            <a:pPr lvl="4"/>
            <a:r>
              <a:t>Body Level Five</a:t>
            </a:r>
          </a:p>
        </p:txBody>
      </p:sp>
      <p:sp>
        <p:nvSpPr>
          <p:cNvPr id="162"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1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B">
    <p:spTree>
      <p:nvGrpSpPr>
        <p:cNvPr id="1" name=""/>
        <p:cNvGrpSpPr/>
        <p:nvPr/>
      </p:nvGrpSpPr>
      <p:grpSpPr>
        <a:xfrm>
          <a:off x="0" y="0"/>
          <a:ext cx="0" cy="0"/>
          <a:chOff x="0" y="0"/>
          <a:chExt cx="0" cy="0"/>
        </a:xfrm>
      </p:grpSpPr>
      <p:pic>
        <p:nvPicPr>
          <p:cNvPr id="170"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171" name="Rechthoek 3"/>
          <p:cNvSpPr/>
          <p:nvPr/>
        </p:nvSpPr>
        <p:spPr>
          <a:xfrm>
            <a:off x="0" y="0"/>
            <a:ext cx="12192000" cy="720000"/>
          </a:xfrm>
          <a:prstGeom prst="rect">
            <a:avLst/>
          </a:prstGeom>
          <a:solidFill>
            <a:srgbClr val="053F72"/>
          </a:solidFill>
          <a:ln>
            <a:solidFill>
              <a:srgbClr val="4B4B4B"/>
            </a:solidFill>
          </a:ln>
        </p:spPr>
        <p:txBody>
          <a:bodyPr lIns="45719" rIns="45719"/>
          <a:lstStyle/>
          <a:p>
            <a:pPr>
              <a:defRPr>
                <a:solidFill>
                  <a:srgbClr val="000090"/>
                </a:solidFill>
                <a:latin typeface="Times"/>
                <a:ea typeface="Times"/>
                <a:cs typeface="Times"/>
                <a:sym typeface="Times"/>
              </a:defRPr>
            </a:pPr>
          </a:p>
        </p:txBody>
      </p:sp>
      <p:sp>
        <p:nvSpPr>
          <p:cNvPr id="172"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173" name="Picture 5" descr="Picture 5"/>
          <p:cNvPicPr>
            <a:picLocks noChangeAspect="1"/>
          </p:cNvPicPr>
          <p:nvPr/>
        </p:nvPicPr>
        <p:blipFill>
          <a:blip r:embed="rId3">
            <a:extLst/>
          </a:blip>
          <a:stretch>
            <a:fillRect/>
          </a:stretch>
        </p:blipFill>
        <p:spPr>
          <a:xfrm>
            <a:off x="304800" y="6553200"/>
            <a:ext cx="457200" cy="161060"/>
          </a:xfrm>
          <a:prstGeom prst="rect">
            <a:avLst/>
          </a:prstGeom>
          <a:ln w="12700">
            <a:miter lim="400000"/>
          </a:ln>
        </p:spPr>
      </p:pic>
      <p:sp>
        <p:nvSpPr>
          <p:cNvPr id="174" name="Body Level One…"/>
          <p:cNvSpPr txBox="1"/>
          <p:nvPr>
            <p:ph type="body" sz="quarter" idx="1"/>
          </p:nvPr>
        </p:nvSpPr>
        <p:spPr>
          <a:xfrm>
            <a:off x="719999" y="1065599"/>
            <a:ext cx="5274402" cy="315913"/>
          </a:xfrm>
          <a:prstGeom prst="rect">
            <a:avLst/>
          </a:prstGeom>
        </p:spPr>
        <p:txBody>
          <a:bodyPr anchor="b"/>
          <a:lstStyle>
            <a:lvl1pPr marL="0" indent="0">
              <a:buClrTx/>
              <a:buSzTx/>
              <a:buNone/>
            </a:lvl1pPr>
            <a:lvl2pPr marL="0" indent="457178">
              <a:buClrTx/>
              <a:buSzTx/>
              <a:buNone/>
            </a:lvl2pPr>
            <a:lvl3pPr marL="0" indent="914353">
              <a:buClrTx/>
              <a:buSzTx/>
              <a:buNone/>
            </a:lvl3pPr>
            <a:lvl4pPr marL="0" indent="1371531">
              <a:buClrTx/>
              <a:buSzTx/>
              <a:buNone/>
            </a:lvl4pPr>
            <a:lvl5pPr marL="0" indent="1828708">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175" name="Text Placeholder 4"/>
          <p:cNvSpPr/>
          <p:nvPr>
            <p:ph type="body" sz="quarter" idx="13"/>
          </p:nvPr>
        </p:nvSpPr>
        <p:spPr>
          <a:xfrm>
            <a:off x="6260572" y="1065599"/>
            <a:ext cx="5220234" cy="315913"/>
          </a:xfrm>
          <a:prstGeom prst="rect">
            <a:avLst/>
          </a:prstGeom>
        </p:spPr>
        <p:txBody>
          <a:bodyPr anchor="b"/>
          <a:lstStyle/>
          <a:p>
            <a:pPr marL="0" indent="0">
              <a:buClrTx/>
              <a:buSzTx/>
              <a:buNone/>
            </a:pPr>
          </a:p>
        </p:txBody>
      </p:sp>
      <p:sp>
        <p:nvSpPr>
          <p:cNvPr id="176" name="Title 1"/>
          <p:cNvSpPr txBox="1"/>
          <p:nvPr/>
        </p:nvSpPr>
        <p:spPr>
          <a:xfrm>
            <a:off x="719999" y="253087"/>
            <a:ext cx="10752002"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b="1" cap="all" sz="2800">
                <a:solidFill>
                  <a:srgbClr val="FFFFFF"/>
                </a:solidFill>
              </a:defRPr>
            </a:lvl1pPr>
          </a:lstStyle>
          <a:p>
            <a:pPr/>
            <a:r>
              <a:t>KLIK OM STIJL TE BEWERKEN</a:t>
            </a:r>
          </a:p>
        </p:txBody>
      </p:sp>
      <p:sp>
        <p:nvSpPr>
          <p:cNvPr id="1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ty">
    <p:spTree>
      <p:nvGrpSpPr>
        <p:cNvPr id="1" name=""/>
        <p:cNvGrpSpPr/>
        <p:nvPr/>
      </p:nvGrpSpPr>
      <p:grpSpPr>
        <a:xfrm>
          <a:off x="0" y="0"/>
          <a:ext cx="0" cy="0"/>
          <a:chOff x="0" y="0"/>
          <a:chExt cx="0" cy="0"/>
        </a:xfrm>
      </p:grpSpPr>
      <p:pic>
        <p:nvPicPr>
          <p:cNvPr id="184"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185" name="Rechthoek 3"/>
          <p:cNvSpPr/>
          <p:nvPr/>
        </p:nvSpPr>
        <p:spPr>
          <a:xfrm>
            <a:off x="0" y="0"/>
            <a:ext cx="12192000" cy="720000"/>
          </a:xfrm>
          <a:prstGeom prst="rect">
            <a:avLst/>
          </a:prstGeom>
          <a:solidFill>
            <a:srgbClr val="053F72"/>
          </a:solidFill>
          <a:ln>
            <a:solidFill>
              <a:srgbClr val="4B4B4B"/>
            </a:solidFill>
          </a:ln>
        </p:spPr>
        <p:txBody>
          <a:bodyPr lIns="45719" rIns="45719"/>
          <a:lstStyle/>
          <a:p>
            <a:pPr>
              <a:defRPr>
                <a:solidFill>
                  <a:srgbClr val="000090"/>
                </a:solidFill>
                <a:latin typeface="Times"/>
                <a:ea typeface="Times"/>
                <a:cs typeface="Times"/>
                <a:sym typeface="Times"/>
              </a:defRPr>
            </a:pPr>
          </a:p>
        </p:txBody>
      </p:sp>
      <p:sp>
        <p:nvSpPr>
          <p:cNvPr id="186"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187" name="Picture 5" descr="Picture 5"/>
          <p:cNvPicPr>
            <a:picLocks noChangeAspect="1"/>
          </p:cNvPicPr>
          <p:nvPr/>
        </p:nvPicPr>
        <p:blipFill>
          <a:blip r:embed="rId3">
            <a:extLst/>
          </a:blip>
          <a:stretch>
            <a:fillRect/>
          </a:stretch>
        </p:blipFill>
        <p:spPr>
          <a:xfrm>
            <a:off x="304800" y="6553200"/>
            <a:ext cx="457200" cy="161060"/>
          </a:xfrm>
          <a:prstGeom prst="rect">
            <a:avLst/>
          </a:prstGeom>
          <a:ln w="12700">
            <a:miter lim="400000"/>
          </a:ln>
        </p:spPr>
      </p:pic>
      <p:sp>
        <p:nvSpPr>
          <p:cNvPr id="1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description">
    <p:spTree>
      <p:nvGrpSpPr>
        <p:cNvPr id="1" name=""/>
        <p:cNvGrpSpPr/>
        <p:nvPr/>
      </p:nvGrpSpPr>
      <p:grpSpPr>
        <a:xfrm>
          <a:off x="0" y="0"/>
          <a:ext cx="0" cy="0"/>
          <a:chOff x="0" y="0"/>
          <a:chExt cx="0" cy="0"/>
        </a:xfrm>
      </p:grpSpPr>
      <p:pic>
        <p:nvPicPr>
          <p:cNvPr id="195"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196" name="Rechthoek 3"/>
          <p:cNvSpPr/>
          <p:nvPr/>
        </p:nvSpPr>
        <p:spPr>
          <a:xfrm>
            <a:off x="0" y="0"/>
            <a:ext cx="12192000" cy="720000"/>
          </a:xfrm>
          <a:prstGeom prst="rect">
            <a:avLst/>
          </a:prstGeom>
          <a:solidFill>
            <a:srgbClr val="053F72"/>
          </a:solidFill>
          <a:ln>
            <a:solidFill>
              <a:srgbClr val="4B4B4B"/>
            </a:solidFill>
          </a:ln>
        </p:spPr>
        <p:txBody>
          <a:bodyPr lIns="45719" rIns="45719"/>
          <a:lstStyle/>
          <a:p>
            <a:pPr>
              <a:defRPr>
                <a:solidFill>
                  <a:srgbClr val="000090"/>
                </a:solidFill>
                <a:latin typeface="Times"/>
                <a:ea typeface="Times"/>
                <a:cs typeface="Times"/>
                <a:sym typeface="Times"/>
              </a:defRPr>
            </a:pPr>
          </a:p>
        </p:txBody>
      </p:sp>
      <p:sp>
        <p:nvSpPr>
          <p:cNvPr id="197"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198" name="Picture 5" descr="Picture 5"/>
          <p:cNvPicPr>
            <a:picLocks noChangeAspect="1"/>
          </p:cNvPicPr>
          <p:nvPr/>
        </p:nvPicPr>
        <p:blipFill>
          <a:blip r:embed="rId3">
            <a:extLst/>
          </a:blip>
          <a:stretch>
            <a:fillRect/>
          </a:stretch>
        </p:blipFill>
        <p:spPr>
          <a:xfrm>
            <a:off x="304800" y="6553200"/>
            <a:ext cx="457200" cy="161060"/>
          </a:xfrm>
          <a:prstGeom prst="rect">
            <a:avLst/>
          </a:prstGeom>
          <a:ln w="12700">
            <a:miter lim="400000"/>
          </a:ln>
        </p:spPr>
      </p:pic>
      <p:sp>
        <p:nvSpPr>
          <p:cNvPr id="199" name="Title Text"/>
          <p:cNvSpPr txBox="1"/>
          <p:nvPr>
            <p:ph type="title"/>
          </p:nvPr>
        </p:nvSpPr>
        <p:spPr>
          <a:xfrm>
            <a:off x="720002" y="1079999"/>
            <a:ext cx="4011085" cy="818402"/>
          </a:xfrm>
          <a:prstGeom prst="rect">
            <a:avLst/>
          </a:prstGeom>
        </p:spPr>
        <p:txBody>
          <a:bodyPr anchor="t"/>
          <a:lstStyle>
            <a:lvl1pPr>
              <a:defRPr sz="2000">
                <a:solidFill>
                  <a:schemeClr val="accent5"/>
                </a:solidFill>
              </a:defRPr>
            </a:lvl1pPr>
          </a:lstStyle>
          <a:p>
            <a:pPr/>
            <a:r>
              <a:t>Title Text</a:t>
            </a:r>
          </a:p>
        </p:txBody>
      </p:sp>
      <p:sp>
        <p:nvSpPr>
          <p:cNvPr id="200" name="Body Level One…"/>
          <p:cNvSpPr txBox="1"/>
          <p:nvPr>
            <p:ph type="body" sz="half" idx="1"/>
          </p:nvPr>
        </p:nvSpPr>
        <p:spPr>
          <a:xfrm>
            <a:off x="4978400" y="1079999"/>
            <a:ext cx="6502400" cy="4780802"/>
          </a:xfrm>
          <a:prstGeom prst="rect">
            <a:avLst/>
          </a:prstGeom>
        </p:spPr>
        <p:txBody>
          <a:bodyPr/>
          <a:lstStyle>
            <a:lvl1pPr>
              <a:spcBef>
                <a:spcPts val="500"/>
              </a:spcBef>
              <a:defRPr sz="2200"/>
            </a:lvl1pPr>
            <a:lvl2pPr marL="742912" indent="-285737">
              <a:spcBef>
                <a:spcPts val="500"/>
              </a:spcBef>
              <a:defRPr sz="2200"/>
            </a:lvl2pPr>
            <a:lvl3pPr marL="1165800" indent="-251447">
              <a:spcBef>
                <a:spcPts val="500"/>
              </a:spcBef>
              <a:defRPr sz="2200"/>
            </a:lvl3pPr>
            <a:lvl4pPr marL="1622978" indent="-251447">
              <a:spcBef>
                <a:spcPts val="500"/>
              </a:spcBef>
              <a:defRPr sz="2200"/>
            </a:lvl4pPr>
            <a:lvl5pPr marL="2080156" indent="-251447">
              <a:spcBef>
                <a:spcPts val="500"/>
              </a:spcBef>
              <a:defRPr sz="2200"/>
            </a:lvl5pPr>
          </a:lstStyle>
          <a:p>
            <a:pPr/>
            <a:r>
              <a:t>Body Level One</a:t>
            </a:r>
          </a:p>
          <a:p>
            <a:pPr lvl="1"/>
            <a:r>
              <a:t>Body Level Two</a:t>
            </a:r>
          </a:p>
          <a:p>
            <a:pPr lvl="2"/>
            <a:r>
              <a:t>Body Level Three</a:t>
            </a:r>
          </a:p>
          <a:p>
            <a:pPr lvl="3"/>
            <a:r>
              <a:t>Body Level Four</a:t>
            </a:r>
          </a:p>
          <a:p>
            <a:pPr lvl="4"/>
            <a:r>
              <a:t>Body Level Five</a:t>
            </a:r>
          </a:p>
        </p:txBody>
      </p:sp>
      <p:sp>
        <p:nvSpPr>
          <p:cNvPr id="201" name="Text Placeholder 3"/>
          <p:cNvSpPr/>
          <p:nvPr>
            <p:ph type="body" sz="quarter" idx="13"/>
          </p:nvPr>
        </p:nvSpPr>
        <p:spPr>
          <a:xfrm>
            <a:off x="720002" y="1966799"/>
            <a:ext cx="4011085" cy="3880801"/>
          </a:xfrm>
          <a:prstGeom prst="rect">
            <a:avLst/>
          </a:prstGeom>
        </p:spPr>
        <p:txBody>
          <a:bodyPr/>
          <a:lstStyle/>
          <a:p>
            <a:pPr marL="0" indent="0">
              <a:spcBef>
                <a:spcPts val="300"/>
              </a:spcBef>
              <a:buClrTx/>
              <a:buSzTx/>
              <a:buNone/>
              <a:defRPr sz="1400"/>
            </a:pPr>
          </a:p>
        </p:txBody>
      </p:sp>
      <p:sp>
        <p:nvSpPr>
          <p:cNvPr id="202" name="Title 1"/>
          <p:cNvSpPr txBox="1"/>
          <p:nvPr/>
        </p:nvSpPr>
        <p:spPr>
          <a:xfrm>
            <a:off x="719999" y="253087"/>
            <a:ext cx="10752002"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b="1" cap="all" sz="2800">
                <a:solidFill>
                  <a:srgbClr val="FFFFFF"/>
                </a:solidFill>
              </a:defRPr>
            </a:lvl1pPr>
          </a:lstStyle>
          <a:p>
            <a:pPr/>
            <a:r>
              <a:t>KLIK OM STIJL TE BEWERKEN</a:t>
            </a:r>
          </a:p>
        </p:txBody>
      </p:sp>
      <p:sp>
        <p:nvSpPr>
          <p:cNvPr id="2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p:spTree>
      <p:nvGrpSpPr>
        <p:cNvPr id="1" name=""/>
        <p:cNvGrpSpPr/>
        <p:nvPr/>
      </p:nvGrpSpPr>
      <p:grpSpPr>
        <a:xfrm>
          <a:off x="0" y="0"/>
          <a:ext cx="0" cy="0"/>
          <a:chOff x="0" y="0"/>
          <a:chExt cx="0" cy="0"/>
        </a:xfrm>
      </p:grpSpPr>
      <p:pic>
        <p:nvPicPr>
          <p:cNvPr id="210"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211" name="Rechthoek 3"/>
          <p:cNvSpPr/>
          <p:nvPr/>
        </p:nvSpPr>
        <p:spPr>
          <a:xfrm>
            <a:off x="0" y="0"/>
            <a:ext cx="12192000" cy="720000"/>
          </a:xfrm>
          <a:prstGeom prst="rect">
            <a:avLst/>
          </a:prstGeom>
          <a:solidFill>
            <a:srgbClr val="053F72"/>
          </a:solidFill>
          <a:ln>
            <a:solidFill>
              <a:srgbClr val="4B4B4B"/>
            </a:solidFill>
          </a:ln>
        </p:spPr>
        <p:txBody>
          <a:bodyPr lIns="45719" rIns="45719"/>
          <a:lstStyle/>
          <a:p>
            <a:pPr>
              <a:defRPr>
                <a:solidFill>
                  <a:srgbClr val="000090"/>
                </a:solidFill>
                <a:latin typeface="Times"/>
                <a:ea typeface="Times"/>
                <a:cs typeface="Times"/>
                <a:sym typeface="Times"/>
              </a:defRPr>
            </a:pPr>
          </a:p>
        </p:txBody>
      </p:sp>
      <p:sp>
        <p:nvSpPr>
          <p:cNvPr id="212"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213" name="Picture 5" descr="Picture 5"/>
          <p:cNvPicPr>
            <a:picLocks noChangeAspect="1"/>
          </p:cNvPicPr>
          <p:nvPr/>
        </p:nvPicPr>
        <p:blipFill>
          <a:blip r:embed="rId3">
            <a:extLst/>
          </a:blip>
          <a:stretch>
            <a:fillRect/>
          </a:stretch>
        </p:blipFill>
        <p:spPr>
          <a:xfrm>
            <a:off x="304800" y="6553200"/>
            <a:ext cx="457200" cy="161060"/>
          </a:xfrm>
          <a:prstGeom prst="rect">
            <a:avLst/>
          </a:prstGeom>
          <a:ln w="12700">
            <a:miter lim="400000"/>
          </a:ln>
        </p:spPr>
      </p:pic>
      <p:sp>
        <p:nvSpPr>
          <p:cNvPr id="214" name="Title Text"/>
          <p:cNvSpPr txBox="1"/>
          <p:nvPr>
            <p:ph type="title"/>
          </p:nvPr>
        </p:nvSpPr>
        <p:spPr>
          <a:xfrm>
            <a:off x="2389716" y="5280862"/>
            <a:ext cx="7315201" cy="338139"/>
          </a:xfrm>
          <a:prstGeom prst="rect">
            <a:avLst/>
          </a:prstGeom>
        </p:spPr>
        <p:txBody>
          <a:bodyPr/>
          <a:lstStyle>
            <a:lvl1pPr>
              <a:defRPr cap="none" sz="1800">
                <a:solidFill>
                  <a:schemeClr val="accent5"/>
                </a:solidFill>
              </a:defRPr>
            </a:lvl1pPr>
          </a:lstStyle>
          <a:p>
            <a:pPr/>
            <a:r>
              <a:t>Title Text</a:t>
            </a:r>
          </a:p>
        </p:txBody>
      </p:sp>
      <p:sp>
        <p:nvSpPr>
          <p:cNvPr id="215" name="Picture Placeholder 2"/>
          <p:cNvSpPr/>
          <p:nvPr>
            <p:ph type="pic" sz="half" idx="13"/>
          </p:nvPr>
        </p:nvSpPr>
        <p:spPr>
          <a:xfrm>
            <a:off x="2389716" y="1079999"/>
            <a:ext cx="7315201" cy="4114801"/>
          </a:xfrm>
          <a:prstGeom prst="rect">
            <a:avLst/>
          </a:prstGeom>
        </p:spPr>
        <p:txBody>
          <a:bodyPr lIns="91439" tIns="45719" rIns="91439" bIns="45719">
            <a:noAutofit/>
          </a:bodyPr>
          <a:lstStyle/>
          <a:p>
            <a:pPr/>
          </a:p>
        </p:txBody>
      </p:sp>
      <p:sp>
        <p:nvSpPr>
          <p:cNvPr id="216" name="Body Level One…"/>
          <p:cNvSpPr txBox="1"/>
          <p:nvPr>
            <p:ph type="body" sz="quarter" idx="1"/>
          </p:nvPr>
        </p:nvSpPr>
        <p:spPr>
          <a:xfrm>
            <a:off x="2389716" y="5728537"/>
            <a:ext cx="7315201" cy="271463"/>
          </a:xfrm>
          <a:prstGeom prst="rect">
            <a:avLst/>
          </a:prstGeom>
        </p:spPr>
        <p:txBody>
          <a:bodyPr/>
          <a:lstStyle>
            <a:lvl1pPr marL="0" indent="0">
              <a:spcBef>
                <a:spcPts val="300"/>
              </a:spcBef>
              <a:buClrTx/>
              <a:buSzTx/>
              <a:buNone/>
              <a:defRPr sz="1300"/>
            </a:lvl1pPr>
            <a:lvl2pPr marL="0" indent="457178">
              <a:spcBef>
                <a:spcPts val="300"/>
              </a:spcBef>
              <a:buClrTx/>
              <a:buSzTx/>
              <a:buNone/>
              <a:defRPr sz="1300"/>
            </a:lvl2pPr>
            <a:lvl3pPr marL="0" indent="914353">
              <a:spcBef>
                <a:spcPts val="300"/>
              </a:spcBef>
              <a:buClrTx/>
              <a:buSzTx/>
              <a:buNone/>
              <a:defRPr sz="1300"/>
            </a:lvl3pPr>
            <a:lvl4pPr marL="0" indent="1371531">
              <a:spcBef>
                <a:spcPts val="300"/>
              </a:spcBef>
              <a:buClrTx/>
              <a:buSzTx/>
              <a:buNone/>
              <a:defRPr sz="1300"/>
            </a:lvl4pPr>
            <a:lvl5pPr marL="0" indent="1828708">
              <a:spcBef>
                <a:spcPts val="300"/>
              </a:spcBef>
              <a:buClrTx/>
              <a:buSzTx/>
              <a:buNone/>
              <a:defRPr sz="1300"/>
            </a:lvl5pPr>
          </a:lstStyle>
          <a:p>
            <a:pPr/>
            <a:r>
              <a:t>Body Level One</a:t>
            </a:r>
          </a:p>
          <a:p>
            <a:pPr lvl="1"/>
            <a:r>
              <a:t>Body Level Two</a:t>
            </a:r>
          </a:p>
          <a:p>
            <a:pPr lvl="2"/>
            <a:r>
              <a:t>Body Level Three</a:t>
            </a:r>
          </a:p>
          <a:p>
            <a:pPr lvl="3"/>
            <a:r>
              <a:t>Body Level Four</a:t>
            </a:r>
          </a:p>
          <a:p>
            <a:pPr lvl="4"/>
            <a:r>
              <a:t>Body Level Five</a:t>
            </a:r>
          </a:p>
        </p:txBody>
      </p:sp>
      <p:sp>
        <p:nvSpPr>
          <p:cNvPr id="2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spTree>
      <p:nvGrpSpPr>
        <p:cNvPr id="1" name=""/>
        <p:cNvGrpSpPr/>
        <p:nvPr/>
      </p:nvGrpSpPr>
      <p:grpSpPr>
        <a:xfrm>
          <a:off x="0" y="0"/>
          <a:ext cx="0" cy="0"/>
          <a:chOff x="0" y="0"/>
          <a:chExt cx="0" cy="0"/>
        </a:xfrm>
      </p:grpSpPr>
      <p:pic>
        <p:nvPicPr>
          <p:cNvPr id="224"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225" name="Rechthoek 3"/>
          <p:cNvSpPr/>
          <p:nvPr/>
        </p:nvSpPr>
        <p:spPr>
          <a:xfrm>
            <a:off x="0" y="0"/>
            <a:ext cx="12192000" cy="720000"/>
          </a:xfrm>
          <a:prstGeom prst="rect">
            <a:avLst/>
          </a:prstGeom>
          <a:solidFill>
            <a:srgbClr val="053F72"/>
          </a:solidFill>
          <a:ln>
            <a:solidFill>
              <a:srgbClr val="4B4B4B"/>
            </a:solidFill>
          </a:ln>
        </p:spPr>
        <p:txBody>
          <a:bodyPr lIns="45719" rIns="45719"/>
          <a:lstStyle/>
          <a:p>
            <a:pPr>
              <a:defRPr>
                <a:solidFill>
                  <a:srgbClr val="000090"/>
                </a:solidFill>
                <a:latin typeface="Times"/>
                <a:ea typeface="Times"/>
                <a:cs typeface="Times"/>
                <a:sym typeface="Times"/>
              </a:defRPr>
            </a:pPr>
          </a:p>
        </p:txBody>
      </p:sp>
      <p:sp>
        <p:nvSpPr>
          <p:cNvPr id="226"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227" name="Picture 5" descr="Picture 5"/>
          <p:cNvPicPr>
            <a:picLocks noChangeAspect="1"/>
          </p:cNvPicPr>
          <p:nvPr/>
        </p:nvPicPr>
        <p:blipFill>
          <a:blip r:embed="rId3">
            <a:extLst/>
          </a:blip>
          <a:stretch>
            <a:fillRect/>
          </a:stretch>
        </p:blipFill>
        <p:spPr>
          <a:xfrm>
            <a:off x="304800" y="6553200"/>
            <a:ext cx="457200" cy="161060"/>
          </a:xfrm>
          <a:prstGeom prst="rect">
            <a:avLst/>
          </a:prstGeom>
          <a:ln w="12700">
            <a:miter lim="400000"/>
          </a:ln>
        </p:spPr>
      </p:pic>
      <p:sp>
        <p:nvSpPr>
          <p:cNvPr id="228" name="Rectangle 3"/>
          <p:cNvSpPr/>
          <p:nvPr/>
        </p:nvSpPr>
        <p:spPr>
          <a:xfrm>
            <a:off x="0" y="3461698"/>
            <a:ext cx="12192000" cy="369331"/>
          </a:xfrm>
          <a:prstGeom prst="rect">
            <a:avLst/>
          </a:prstGeom>
          <a:solidFill>
            <a:srgbClr val="094072"/>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defRPr sz="1800">
                <a:solidFill>
                  <a:srgbClr val="005100"/>
                </a:solidFill>
                <a:latin typeface="Calibri"/>
                <a:ea typeface="Calibri"/>
                <a:cs typeface="Calibri"/>
                <a:sym typeface="Calibri"/>
              </a:defRPr>
            </a:pPr>
          </a:p>
        </p:txBody>
      </p:sp>
      <p:pic>
        <p:nvPicPr>
          <p:cNvPr id="229" name="Picture 6" descr="Picture 6"/>
          <p:cNvPicPr>
            <a:picLocks noChangeAspect="1"/>
          </p:cNvPicPr>
          <p:nvPr/>
        </p:nvPicPr>
        <p:blipFill>
          <a:blip r:embed="rId4">
            <a:alphaModFix amt="35000"/>
            <a:extLst/>
          </a:blip>
          <a:stretch>
            <a:fillRect/>
          </a:stretch>
        </p:blipFill>
        <p:spPr>
          <a:xfrm>
            <a:off x="0" y="0"/>
            <a:ext cx="12192000" cy="6858000"/>
          </a:xfrm>
          <a:prstGeom prst="rect">
            <a:avLst/>
          </a:prstGeom>
          <a:ln w="12700">
            <a:miter lim="400000"/>
          </a:ln>
        </p:spPr>
      </p:pic>
      <p:sp>
        <p:nvSpPr>
          <p:cNvPr id="230" name="Title Text"/>
          <p:cNvSpPr txBox="1"/>
          <p:nvPr>
            <p:ph type="title"/>
          </p:nvPr>
        </p:nvSpPr>
        <p:spPr>
          <a:xfrm>
            <a:off x="1017600" y="2626249"/>
            <a:ext cx="10272002" cy="1368003"/>
          </a:xfrm>
          <a:prstGeom prst="rect">
            <a:avLst/>
          </a:prstGeom>
        </p:spPr>
        <p:txBody>
          <a:bodyPr lIns="45719" tIns="45719" rIns="45719" bIns="45719" anchor="t"/>
          <a:lstStyle>
            <a:lvl1pPr>
              <a:lnSpc>
                <a:spcPts val="3500"/>
              </a:lnSpc>
              <a:defRPr sz="2500">
                <a:solidFill>
                  <a:srgbClr val="FFFFFF"/>
                </a:solidFill>
                <a:latin typeface="Century Gothic"/>
                <a:ea typeface="Century Gothic"/>
                <a:cs typeface="Century Gothic"/>
                <a:sym typeface="Century Gothic"/>
              </a:defRPr>
            </a:lvl1pPr>
          </a:lstStyle>
          <a:p>
            <a:pPr/>
            <a:r>
              <a:t>Title Text</a:t>
            </a:r>
          </a:p>
        </p:txBody>
      </p:sp>
      <p:pic>
        <p:nvPicPr>
          <p:cNvPr id="231" name="Picture 2" descr="Picture 2"/>
          <p:cNvPicPr>
            <a:picLocks noChangeAspect="1"/>
          </p:cNvPicPr>
          <p:nvPr/>
        </p:nvPicPr>
        <p:blipFill>
          <a:blip r:embed="rId2">
            <a:extLst/>
          </a:blip>
          <a:stretch>
            <a:fillRect/>
          </a:stretch>
        </p:blipFill>
        <p:spPr>
          <a:xfrm>
            <a:off x="3186061" y="491396"/>
            <a:ext cx="5719016" cy="1205537"/>
          </a:xfrm>
          <a:prstGeom prst="rect">
            <a:avLst/>
          </a:prstGeom>
          <a:ln w="12700">
            <a:miter lim="400000"/>
          </a:ln>
        </p:spPr>
      </p:pic>
      <p:sp>
        <p:nvSpPr>
          <p:cNvPr id="2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p:spTree>
      <p:nvGrpSpPr>
        <p:cNvPr id="1" name=""/>
        <p:cNvGrpSpPr/>
        <p:nvPr/>
      </p:nvGrpSpPr>
      <p:grpSpPr>
        <a:xfrm>
          <a:off x="0" y="0"/>
          <a:ext cx="0" cy="0"/>
          <a:chOff x="0" y="0"/>
          <a:chExt cx="0" cy="0"/>
        </a:xfrm>
      </p:grpSpPr>
      <p:sp>
        <p:nvSpPr>
          <p:cNvPr id="27" name="Title Text"/>
          <p:cNvSpPr txBox="1"/>
          <p:nvPr>
            <p:ph type="title"/>
          </p:nvPr>
        </p:nvSpPr>
        <p:spPr>
          <a:prstGeom prst="rect">
            <a:avLst/>
          </a:prstGeom>
        </p:spPr>
        <p:txBody>
          <a:bodyPr/>
          <a:lstStyle/>
          <a:p>
            <a:pPr/>
            <a:r>
              <a:t>Title Text</a:t>
            </a:r>
          </a:p>
        </p:txBody>
      </p:sp>
      <p:sp>
        <p:nvSpPr>
          <p:cNvPr id="2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239"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240"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sp>
        <p:nvSpPr>
          <p:cNvPr id="241" name="Rechthoek 1"/>
          <p:cNvSpPr/>
          <p:nvPr/>
        </p:nvSpPr>
        <p:spPr>
          <a:xfrm>
            <a:off x="0" y="0"/>
            <a:ext cx="12192000" cy="6858000"/>
          </a:xfrm>
          <a:prstGeom prst="rect">
            <a:avLst/>
          </a:prstGeom>
          <a:solidFill>
            <a:srgbClr val="FFFFFF"/>
          </a:solidFill>
          <a:ln w="12700">
            <a:miter lim="400000"/>
          </a:ln>
        </p:spPr>
        <p:txBody>
          <a:bodyPr lIns="45719" rIns="45719"/>
          <a:lstStyle/>
          <a:p>
            <a:pPr>
              <a:defRPr>
                <a:latin typeface="Times"/>
                <a:ea typeface="Times"/>
                <a:cs typeface="Times"/>
                <a:sym typeface="Times"/>
              </a:defRPr>
            </a:pPr>
          </a:p>
        </p:txBody>
      </p:sp>
      <p:pic>
        <p:nvPicPr>
          <p:cNvPr id="242" name="Afbeelding 3" descr="Afbeelding 3"/>
          <p:cNvPicPr>
            <a:picLocks noChangeAspect="1"/>
          </p:cNvPicPr>
          <p:nvPr/>
        </p:nvPicPr>
        <p:blipFill>
          <a:blip r:embed="rId2">
            <a:extLst/>
          </a:blip>
          <a:stretch>
            <a:fillRect/>
          </a:stretch>
        </p:blipFill>
        <p:spPr>
          <a:xfrm>
            <a:off x="1" y="0"/>
            <a:ext cx="12203998" cy="6870829"/>
          </a:xfrm>
          <a:prstGeom prst="rect">
            <a:avLst/>
          </a:prstGeom>
          <a:ln w="12700">
            <a:miter lim="400000"/>
          </a:ln>
        </p:spPr>
      </p:pic>
      <p:sp>
        <p:nvSpPr>
          <p:cNvPr id="243" name="Title Text"/>
          <p:cNvSpPr txBox="1"/>
          <p:nvPr>
            <p:ph type="title"/>
          </p:nvPr>
        </p:nvSpPr>
        <p:spPr>
          <a:xfrm>
            <a:off x="960000" y="2805167"/>
            <a:ext cx="10272001" cy="615554"/>
          </a:xfrm>
          <a:prstGeom prst="rect">
            <a:avLst/>
          </a:prstGeom>
        </p:spPr>
        <p:txBody>
          <a:bodyPr/>
          <a:lstStyle>
            <a:lvl1pPr>
              <a:defRPr sz="4000">
                <a:solidFill>
                  <a:srgbClr val="FFFFFF"/>
                </a:solidFill>
              </a:defRPr>
            </a:lvl1pPr>
          </a:lstStyle>
          <a:p>
            <a:pPr/>
            <a:r>
              <a:t>Title Text</a:t>
            </a:r>
          </a:p>
        </p:txBody>
      </p:sp>
      <p:sp>
        <p:nvSpPr>
          <p:cNvPr id="244" name="Body Level One…"/>
          <p:cNvSpPr txBox="1"/>
          <p:nvPr>
            <p:ph type="body" sz="quarter" idx="1"/>
          </p:nvPr>
        </p:nvSpPr>
        <p:spPr>
          <a:xfrm>
            <a:off x="960000" y="3458752"/>
            <a:ext cx="10272001" cy="1561179"/>
          </a:xfrm>
          <a:prstGeom prst="rect">
            <a:avLst/>
          </a:prstGeom>
        </p:spPr>
        <p:txBody>
          <a:bodyPr/>
          <a:lstStyle>
            <a:lvl1pPr marL="342882" indent="-342882">
              <a:buClrTx/>
              <a:buSzTx/>
              <a:buNone/>
              <a:defRPr>
                <a:solidFill>
                  <a:srgbClr val="FFFFFF"/>
                </a:solidFill>
              </a:defRPr>
            </a:lvl1pPr>
            <a:lvl2pPr marL="342882" indent="114293">
              <a:buClrTx/>
              <a:buSzTx/>
              <a:buNone/>
              <a:defRPr>
                <a:solidFill>
                  <a:srgbClr val="FFFFFF"/>
                </a:solidFill>
              </a:defRPr>
            </a:lvl2pPr>
            <a:lvl3pPr marL="342882" indent="571470">
              <a:buClrTx/>
              <a:buSzTx/>
              <a:buNone/>
              <a:defRPr>
                <a:solidFill>
                  <a:srgbClr val="FFFFFF"/>
                </a:solidFill>
              </a:defRPr>
            </a:lvl3pPr>
            <a:lvl4pPr marL="342882" indent="1028649">
              <a:buClrTx/>
              <a:buSzTx/>
              <a:buNone/>
              <a:defRPr>
                <a:solidFill>
                  <a:srgbClr val="FFFFFF"/>
                </a:solidFill>
              </a:defRPr>
            </a:lvl4pPr>
            <a:lvl5pPr marL="342882" indent="1485827">
              <a:buClrTx/>
              <a:buSzTx/>
              <a:buNone/>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45" name="Text Placeholder 9"/>
          <p:cNvSpPr/>
          <p:nvPr>
            <p:ph type="body" sz="quarter" idx="13"/>
          </p:nvPr>
        </p:nvSpPr>
        <p:spPr>
          <a:xfrm>
            <a:off x="939799" y="5181600"/>
            <a:ext cx="10292202" cy="1484235"/>
          </a:xfrm>
          <a:prstGeom prst="rect">
            <a:avLst/>
          </a:prstGeom>
        </p:spPr>
        <p:txBody>
          <a:bodyPr/>
          <a:lstStyle/>
          <a:p>
            <a:pPr marL="342882" indent="-342882" algn="r">
              <a:spcBef>
                <a:spcPts val="300"/>
              </a:spcBef>
              <a:buClrTx/>
              <a:buSzTx/>
              <a:buNone/>
              <a:defRPr sz="1500">
                <a:solidFill>
                  <a:schemeClr val="accent1"/>
                </a:solidFill>
              </a:defRPr>
            </a:pPr>
          </a:p>
        </p:txBody>
      </p:sp>
      <p:sp>
        <p:nvSpPr>
          <p:cNvPr id="2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spTree>
      <p:nvGrpSpPr>
        <p:cNvPr id="1" name=""/>
        <p:cNvGrpSpPr/>
        <p:nvPr/>
      </p:nvGrpSpPr>
      <p:grpSpPr>
        <a:xfrm>
          <a:off x="0" y="0"/>
          <a:ext cx="0" cy="0"/>
          <a:chOff x="0" y="0"/>
          <a:chExt cx="0" cy="0"/>
        </a:xfrm>
      </p:grpSpPr>
      <p:sp>
        <p:nvSpPr>
          <p:cNvPr id="253"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254"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sp>
        <p:nvSpPr>
          <p:cNvPr id="255"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256"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57" name="Rounded Rectangle 13"/>
          <p:cNvSpPr/>
          <p:nvPr/>
        </p:nvSpPr>
        <p:spPr>
          <a:xfrm>
            <a:off x="609600" y="6304352"/>
            <a:ext cx="1374183" cy="401248"/>
          </a:xfrm>
          <a:prstGeom prst="roundRect">
            <a:avLst>
              <a:gd name="adj" fmla="val 16667"/>
            </a:avLst>
          </a:prstGeom>
          <a:solidFill>
            <a:srgbClr val="FFFFFF"/>
          </a:solidFill>
          <a:ln w="12700">
            <a:miter lim="400000"/>
          </a:ln>
        </p:spPr>
        <p:txBody>
          <a:bodyPr lIns="45719" rIns="45719"/>
          <a:lstStyle/>
          <a:p>
            <a:pPr>
              <a:defRPr>
                <a:latin typeface="Times"/>
                <a:ea typeface="Times"/>
                <a:cs typeface="Times"/>
                <a:sym typeface="Times"/>
              </a:defRPr>
            </a:pPr>
          </a:p>
        </p:txBody>
      </p:sp>
      <p:sp>
        <p:nvSpPr>
          <p:cNvPr id="2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sp>
        <p:nvSpPr>
          <p:cNvPr id="265"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266"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sp>
        <p:nvSpPr>
          <p:cNvPr id="267" name="Title Text"/>
          <p:cNvSpPr txBox="1"/>
          <p:nvPr>
            <p:ph type="title"/>
          </p:nvPr>
        </p:nvSpPr>
        <p:spPr>
          <a:xfrm>
            <a:off x="0" y="4140608"/>
            <a:ext cx="12192000" cy="1955393"/>
          </a:xfrm>
          <a:prstGeom prst="rect">
            <a:avLst/>
          </a:prstGeom>
          <a:solidFill>
            <a:srgbClr val="1288E0"/>
          </a:solidFill>
        </p:spPr>
        <p:txBody>
          <a:bodyPr lIns="359999" tIns="359999" rIns="359999" bIns="359999" anchor="t"/>
          <a:lstStyle>
            <a:lvl1pPr>
              <a:defRPr>
                <a:solidFill>
                  <a:srgbClr val="FFFFFF"/>
                </a:solidFill>
              </a:defRPr>
            </a:lvl1pPr>
          </a:lstStyle>
          <a:p>
            <a:pPr/>
            <a:r>
              <a:t>Title Text</a:t>
            </a:r>
          </a:p>
        </p:txBody>
      </p:sp>
      <p:sp>
        <p:nvSpPr>
          <p:cNvPr id="268" name="Body Level One…"/>
          <p:cNvSpPr txBox="1"/>
          <p:nvPr>
            <p:ph type="body" sz="half" idx="1"/>
          </p:nvPr>
        </p:nvSpPr>
        <p:spPr>
          <a:xfrm>
            <a:off x="0" y="1524000"/>
            <a:ext cx="12192000" cy="2628001"/>
          </a:xfrm>
          <a:prstGeom prst="rect">
            <a:avLst/>
          </a:prstGeom>
        </p:spPr>
        <p:txBody>
          <a:bodyPr lIns="269999" tIns="269999" rIns="269999" bIns="269999" anchor="b"/>
          <a:lstStyle>
            <a:lvl1pPr marL="0" indent="0">
              <a:buClrTx/>
              <a:buSzTx/>
              <a:buNone/>
              <a:defRPr sz="1800"/>
            </a:lvl1pPr>
            <a:lvl2pPr marL="0" indent="457178">
              <a:buClrTx/>
              <a:buSzTx/>
              <a:buNone/>
              <a:defRPr sz="1800"/>
            </a:lvl2pPr>
            <a:lvl3pPr marL="0" indent="914353">
              <a:buClrTx/>
              <a:buSzTx/>
              <a:buNone/>
              <a:defRPr sz="1800"/>
            </a:lvl3pPr>
            <a:lvl4pPr marL="0" indent="1371531">
              <a:buClrTx/>
              <a:buSzTx/>
              <a:buNone/>
              <a:defRPr sz="1800"/>
            </a:lvl4pPr>
            <a:lvl5pPr marL="0" indent="1828708">
              <a:buClrTx/>
              <a:buSz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269" name="Rounded Rectangle 4"/>
          <p:cNvSpPr/>
          <p:nvPr/>
        </p:nvSpPr>
        <p:spPr>
          <a:xfrm>
            <a:off x="609600" y="6304352"/>
            <a:ext cx="1374183" cy="401248"/>
          </a:xfrm>
          <a:prstGeom prst="roundRect">
            <a:avLst>
              <a:gd name="adj" fmla="val 16667"/>
            </a:avLst>
          </a:prstGeom>
          <a:solidFill>
            <a:srgbClr val="FFFFFF"/>
          </a:solidFill>
          <a:ln w="12700">
            <a:miter lim="400000"/>
          </a:ln>
        </p:spPr>
        <p:txBody>
          <a:bodyPr lIns="45719" rIns="45719"/>
          <a:lstStyle/>
          <a:p>
            <a:pPr>
              <a:defRPr>
                <a:latin typeface="Times"/>
                <a:ea typeface="Times"/>
                <a:cs typeface="Times"/>
                <a:sym typeface="Times"/>
              </a:defRPr>
            </a:pPr>
          </a:p>
        </p:txBody>
      </p:sp>
      <p:sp>
        <p:nvSpPr>
          <p:cNvPr id="2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A">
    <p:spTree>
      <p:nvGrpSpPr>
        <p:cNvPr id="1" name=""/>
        <p:cNvGrpSpPr/>
        <p:nvPr/>
      </p:nvGrpSpPr>
      <p:grpSpPr>
        <a:xfrm>
          <a:off x="0" y="0"/>
          <a:ext cx="0" cy="0"/>
          <a:chOff x="0" y="0"/>
          <a:chExt cx="0" cy="0"/>
        </a:xfrm>
      </p:grpSpPr>
      <p:sp>
        <p:nvSpPr>
          <p:cNvPr id="277"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278"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sp>
        <p:nvSpPr>
          <p:cNvPr id="279" name="Body Level One…"/>
          <p:cNvSpPr txBox="1"/>
          <p:nvPr>
            <p:ph type="body" sz="half" idx="1"/>
          </p:nvPr>
        </p:nvSpPr>
        <p:spPr>
          <a:xfrm>
            <a:off x="720001" y="1066800"/>
            <a:ext cx="5274401" cy="5090551"/>
          </a:xfrm>
          <a:prstGeom prst="rect">
            <a:avLst/>
          </a:prstGeom>
        </p:spPr>
        <p:txBody>
          <a:bodyPr/>
          <a:lstStyle>
            <a:lvl2pPr marL="742912" indent="-285737"/>
            <a:lvl3pPr marL="1142941" indent="-228589"/>
          </a:lstStyle>
          <a:p>
            <a:pPr/>
            <a:r>
              <a:t>Body Level One</a:t>
            </a:r>
          </a:p>
          <a:p>
            <a:pPr lvl="1"/>
            <a:r>
              <a:t>Body Level Two</a:t>
            </a:r>
          </a:p>
          <a:p>
            <a:pPr lvl="2"/>
            <a:r>
              <a:t>Body Level Three</a:t>
            </a:r>
          </a:p>
          <a:p>
            <a:pPr lvl="3"/>
            <a:r>
              <a:t>Body Level Four</a:t>
            </a:r>
          </a:p>
          <a:p>
            <a:pPr lvl="4"/>
            <a:r>
              <a:t>Body Level Five</a:t>
            </a:r>
          </a:p>
        </p:txBody>
      </p:sp>
      <p:sp>
        <p:nvSpPr>
          <p:cNvPr id="280"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2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B">
    <p:spTree>
      <p:nvGrpSpPr>
        <p:cNvPr id="1" name=""/>
        <p:cNvGrpSpPr/>
        <p:nvPr/>
      </p:nvGrpSpPr>
      <p:grpSpPr>
        <a:xfrm>
          <a:off x="0" y="0"/>
          <a:ext cx="0" cy="0"/>
          <a:chOff x="0" y="0"/>
          <a:chExt cx="0" cy="0"/>
        </a:xfrm>
      </p:grpSpPr>
      <p:sp>
        <p:nvSpPr>
          <p:cNvPr id="288"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289"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sp>
        <p:nvSpPr>
          <p:cNvPr id="290" name="Body Level One…"/>
          <p:cNvSpPr txBox="1"/>
          <p:nvPr>
            <p:ph type="body" sz="quarter" idx="1"/>
          </p:nvPr>
        </p:nvSpPr>
        <p:spPr>
          <a:xfrm>
            <a:off x="719999" y="1065599"/>
            <a:ext cx="5274402" cy="315913"/>
          </a:xfrm>
          <a:prstGeom prst="rect">
            <a:avLst/>
          </a:prstGeom>
        </p:spPr>
        <p:txBody>
          <a:bodyPr anchor="b"/>
          <a:lstStyle>
            <a:lvl1pPr marL="0" indent="0">
              <a:buClrTx/>
              <a:buSzTx/>
              <a:buNone/>
            </a:lvl1pPr>
            <a:lvl2pPr marL="0" indent="457178">
              <a:buClrTx/>
              <a:buSzTx/>
              <a:buNone/>
            </a:lvl2pPr>
            <a:lvl3pPr marL="0" indent="914353">
              <a:buClrTx/>
              <a:buSzTx/>
              <a:buNone/>
            </a:lvl3pPr>
            <a:lvl4pPr marL="0" indent="1371531">
              <a:buClrTx/>
              <a:buSzTx/>
              <a:buNone/>
            </a:lvl4pPr>
            <a:lvl5pPr marL="0" indent="1828708">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291" name="Text Placeholder 4"/>
          <p:cNvSpPr/>
          <p:nvPr>
            <p:ph type="body" sz="quarter" idx="13"/>
          </p:nvPr>
        </p:nvSpPr>
        <p:spPr>
          <a:xfrm>
            <a:off x="6260572" y="1065599"/>
            <a:ext cx="5220234" cy="315913"/>
          </a:xfrm>
          <a:prstGeom prst="rect">
            <a:avLst/>
          </a:prstGeom>
        </p:spPr>
        <p:txBody>
          <a:bodyPr anchor="b"/>
          <a:lstStyle/>
          <a:p>
            <a:pPr marL="0" indent="0">
              <a:buClrTx/>
              <a:buSzTx/>
              <a:buNone/>
            </a:pPr>
          </a:p>
        </p:txBody>
      </p:sp>
      <p:sp>
        <p:nvSpPr>
          <p:cNvPr id="292" name="Title 1"/>
          <p:cNvSpPr txBox="1"/>
          <p:nvPr/>
        </p:nvSpPr>
        <p:spPr>
          <a:xfrm>
            <a:off x="719999" y="253087"/>
            <a:ext cx="10752002"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b="1" cap="all" sz="2800">
                <a:solidFill>
                  <a:srgbClr val="FFFFFF"/>
                </a:solidFill>
              </a:defRPr>
            </a:lvl1pPr>
          </a:lstStyle>
          <a:p>
            <a:pPr/>
            <a:r>
              <a:t>KLIK OM STIJL TE BEWERKEN</a:t>
            </a:r>
          </a:p>
        </p:txBody>
      </p:sp>
      <p:sp>
        <p:nvSpPr>
          <p:cNvPr id="2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ty">
    <p:spTree>
      <p:nvGrpSpPr>
        <p:cNvPr id="1" name=""/>
        <p:cNvGrpSpPr/>
        <p:nvPr/>
      </p:nvGrpSpPr>
      <p:grpSpPr>
        <a:xfrm>
          <a:off x="0" y="0"/>
          <a:ext cx="0" cy="0"/>
          <a:chOff x="0" y="0"/>
          <a:chExt cx="0" cy="0"/>
        </a:xfrm>
      </p:grpSpPr>
      <p:sp>
        <p:nvSpPr>
          <p:cNvPr id="300"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301"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sp>
        <p:nvSpPr>
          <p:cNvPr id="3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description">
    <p:spTree>
      <p:nvGrpSpPr>
        <p:cNvPr id="1" name=""/>
        <p:cNvGrpSpPr/>
        <p:nvPr/>
      </p:nvGrpSpPr>
      <p:grpSpPr>
        <a:xfrm>
          <a:off x="0" y="0"/>
          <a:ext cx="0" cy="0"/>
          <a:chOff x="0" y="0"/>
          <a:chExt cx="0" cy="0"/>
        </a:xfrm>
      </p:grpSpPr>
      <p:sp>
        <p:nvSpPr>
          <p:cNvPr id="309"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310"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sp>
        <p:nvSpPr>
          <p:cNvPr id="311" name="Title Text"/>
          <p:cNvSpPr txBox="1"/>
          <p:nvPr>
            <p:ph type="title"/>
          </p:nvPr>
        </p:nvSpPr>
        <p:spPr>
          <a:xfrm>
            <a:off x="720002" y="1079999"/>
            <a:ext cx="4011085" cy="818402"/>
          </a:xfrm>
          <a:prstGeom prst="rect">
            <a:avLst/>
          </a:prstGeom>
        </p:spPr>
        <p:txBody>
          <a:bodyPr anchor="t"/>
          <a:lstStyle>
            <a:lvl1pPr>
              <a:defRPr sz="2000">
                <a:solidFill>
                  <a:schemeClr val="accent5"/>
                </a:solidFill>
              </a:defRPr>
            </a:lvl1pPr>
          </a:lstStyle>
          <a:p>
            <a:pPr/>
            <a:r>
              <a:t>Title Text</a:t>
            </a:r>
          </a:p>
        </p:txBody>
      </p:sp>
      <p:sp>
        <p:nvSpPr>
          <p:cNvPr id="312" name="Body Level One…"/>
          <p:cNvSpPr txBox="1"/>
          <p:nvPr>
            <p:ph type="body" sz="half" idx="1"/>
          </p:nvPr>
        </p:nvSpPr>
        <p:spPr>
          <a:xfrm>
            <a:off x="4978400" y="1079999"/>
            <a:ext cx="6502400" cy="4780802"/>
          </a:xfrm>
          <a:prstGeom prst="rect">
            <a:avLst/>
          </a:prstGeom>
        </p:spPr>
        <p:txBody>
          <a:bodyPr/>
          <a:lstStyle>
            <a:lvl1pPr>
              <a:spcBef>
                <a:spcPts val="500"/>
              </a:spcBef>
              <a:defRPr sz="2200"/>
            </a:lvl1pPr>
            <a:lvl2pPr marL="742912" indent="-285737">
              <a:spcBef>
                <a:spcPts val="500"/>
              </a:spcBef>
              <a:defRPr sz="2200"/>
            </a:lvl2pPr>
            <a:lvl3pPr marL="1165800" indent="-251447">
              <a:spcBef>
                <a:spcPts val="500"/>
              </a:spcBef>
              <a:defRPr sz="2200"/>
            </a:lvl3pPr>
            <a:lvl4pPr marL="1622978" indent="-251447">
              <a:spcBef>
                <a:spcPts val="500"/>
              </a:spcBef>
              <a:defRPr sz="2200"/>
            </a:lvl4pPr>
            <a:lvl5pPr marL="2080156" indent="-251447">
              <a:spcBef>
                <a:spcPts val="500"/>
              </a:spcBef>
              <a:defRPr sz="2200"/>
            </a:lvl5pPr>
          </a:lstStyle>
          <a:p>
            <a:pPr/>
            <a:r>
              <a:t>Body Level One</a:t>
            </a:r>
          </a:p>
          <a:p>
            <a:pPr lvl="1"/>
            <a:r>
              <a:t>Body Level Two</a:t>
            </a:r>
          </a:p>
          <a:p>
            <a:pPr lvl="2"/>
            <a:r>
              <a:t>Body Level Three</a:t>
            </a:r>
          </a:p>
          <a:p>
            <a:pPr lvl="3"/>
            <a:r>
              <a:t>Body Level Four</a:t>
            </a:r>
          </a:p>
          <a:p>
            <a:pPr lvl="4"/>
            <a:r>
              <a:t>Body Level Five</a:t>
            </a:r>
          </a:p>
        </p:txBody>
      </p:sp>
      <p:sp>
        <p:nvSpPr>
          <p:cNvPr id="313" name="Text Placeholder 3"/>
          <p:cNvSpPr/>
          <p:nvPr>
            <p:ph type="body" sz="quarter" idx="13"/>
          </p:nvPr>
        </p:nvSpPr>
        <p:spPr>
          <a:xfrm>
            <a:off x="720002" y="1966799"/>
            <a:ext cx="4011085" cy="3880801"/>
          </a:xfrm>
          <a:prstGeom prst="rect">
            <a:avLst/>
          </a:prstGeom>
        </p:spPr>
        <p:txBody>
          <a:bodyPr/>
          <a:lstStyle/>
          <a:p>
            <a:pPr marL="0" indent="0">
              <a:spcBef>
                <a:spcPts val="300"/>
              </a:spcBef>
              <a:buClrTx/>
              <a:buSzTx/>
              <a:buNone/>
              <a:defRPr sz="1400"/>
            </a:pPr>
          </a:p>
        </p:txBody>
      </p:sp>
      <p:sp>
        <p:nvSpPr>
          <p:cNvPr id="314" name="Title 1"/>
          <p:cNvSpPr txBox="1"/>
          <p:nvPr/>
        </p:nvSpPr>
        <p:spPr>
          <a:xfrm>
            <a:off x="719999" y="253087"/>
            <a:ext cx="10752002"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b="1" cap="all" sz="2800">
                <a:solidFill>
                  <a:srgbClr val="FFFFFF"/>
                </a:solidFill>
              </a:defRPr>
            </a:lvl1pPr>
          </a:lstStyle>
          <a:p>
            <a:pPr/>
            <a:r>
              <a:t>KLIK OM STIJL TE BEWERKEN</a:t>
            </a:r>
          </a:p>
        </p:txBody>
      </p:sp>
      <p:sp>
        <p:nvSpPr>
          <p:cNvPr id="3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p:spTree>
      <p:nvGrpSpPr>
        <p:cNvPr id="1" name=""/>
        <p:cNvGrpSpPr/>
        <p:nvPr/>
      </p:nvGrpSpPr>
      <p:grpSpPr>
        <a:xfrm>
          <a:off x="0" y="0"/>
          <a:ext cx="0" cy="0"/>
          <a:chOff x="0" y="0"/>
          <a:chExt cx="0" cy="0"/>
        </a:xfrm>
      </p:grpSpPr>
      <p:sp>
        <p:nvSpPr>
          <p:cNvPr id="322"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323"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sp>
        <p:nvSpPr>
          <p:cNvPr id="324" name="Title Text"/>
          <p:cNvSpPr txBox="1"/>
          <p:nvPr>
            <p:ph type="title"/>
          </p:nvPr>
        </p:nvSpPr>
        <p:spPr>
          <a:xfrm>
            <a:off x="2389716" y="5280862"/>
            <a:ext cx="7315201" cy="338139"/>
          </a:xfrm>
          <a:prstGeom prst="rect">
            <a:avLst/>
          </a:prstGeom>
        </p:spPr>
        <p:txBody>
          <a:bodyPr/>
          <a:lstStyle>
            <a:lvl1pPr>
              <a:defRPr cap="none" sz="1800">
                <a:solidFill>
                  <a:schemeClr val="accent5"/>
                </a:solidFill>
              </a:defRPr>
            </a:lvl1pPr>
          </a:lstStyle>
          <a:p>
            <a:pPr/>
            <a:r>
              <a:t>Title Text</a:t>
            </a:r>
          </a:p>
        </p:txBody>
      </p:sp>
      <p:sp>
        <p:nvSpPr>
          <p:cNvPr id="325" name="Picture Placeholder 2"/>
          <p:cNvSpPr/>
          <p:nvPr>
            <p:ph type="pic" sz="half" idx="13"/>
          </p:nvPr>
        </p:nvSpPr>
        <p:spPr>
          <a:xfrm>
            <a:off x="2389716" y="1079999"/>
            <a:ext cx="7315201" cy="4114801"/>
          </a:xfrm>
          <a:prstGeom prst="rect">
            <a:avLst/>
          </a:prstGeom>
        </p:spPr>
        <p:txBody>
          <a:bodyPr lIns="91439" tIns="45719" rIns="91439" bIns="45719">
            <a:noAutofit/>
          </a:bodyPr>
          <a:lstStyle/>
          <a:p>
            <a:pPr/>
          </a:p>
        </p:txBody>
      </p:sp>
      <p:sp>
        <p:nvSpPr>
          <p:cNvPr id="326" name="Body Level One…"/>
          <p:cNvSpPr txBox="1"/>
          <p:nvPr>
            <p:ph type="body" sz="quarter" idx="1"/>
          </p:nvPr>
        </p:nvSpPr>
        <p:spPr>
          <a:xfrm>
            <a:off x="2389716" y="5728537"/>
            <a:ext cx="7315201" cy="271463"/>
          </a:xfrm>
          <a:prstGeom prst="rect">
            <a:avLst/>
          </a:prstGeom>
        </p:spPr>
        <p:txBody>
          <a:bodyPr/>
          <a:lstStyle>
            <a:lvl1pPr marL="0" indent="0">
              <a:spcBef>
                <a:spcPts val="300"/>
              </a:spcBef>
              <a:buClrTx/>
              <a:buSzTx/>
              <a:buNone/>
              <a:defRPr sz="1300"/>
            </a:lvl1pPr>
            <a:lvl2pPr marL="0" indent="457178">
              <a:spcBef>
                <a:spcPts val="300"/>
              </a:spcBef>
              <a:buClrTx/>
              <a:buSzTx/>
              <a:buNone/>
              <a:defRPr sz="1300"/>
            </a:lvl2pPr>
            <a:lvl3pPr marL="0" indent="914353">
              <a:spcBef>
                <a:spcPts val="300"/>
              </a:spcBef>
              <a:buClrTx/>
              <a:buSzTx/>
              <a:buNone/>
              <a:defRPr sz="1300"/>
            </a:lvl3pPr>
            <a:lvl4pPr marL="0" indent="1371531">
              <a:spcBef>
                <a:spcPts val="300"/>
              </a:spcBef>
              <a:buClrTx/>
              <a:buSzTx/>
              <a:buNone/>
              <a:defRPr sz="1300"/>
            </a:lvl4pPr>
            <a:lvl5pPr marL="0" indent="1828708">
              <a:spcBef>
                <a:spcPts val="300"/>
              </a:spcBef>
              <a:buClrTx/>
              <a:buSzTx/>
              <a:buNone/>
              <a:defRPr sz="1300"/>
            </a:lvl5pPr>
          </a:lstStyle>
          <a:p>
            <a:pPr/>
            <a:r>
              <a:t>Body Level One</a:t>
            </a:r>
          </a:p>
          <a:p>
            <a:pPr lvl="1"/>
            <a:r>
              <a:t>Body Level Two</a:t>
            </a:r>
          </a:p>
          <a:p>
            <a:pPr lvl="2"/>
            <a:r>
              <a:t>Body Level Three</a:t>
            </a:r>
          </a:p>
          <a:p>
            <a:pPr lvl="3"/>
            <a:r>
              <a:t>Body Level Four</a:t>
            </a:r>
          </a:p>
          <a:p>
            <a:pPr lvl="4"/>
            <a:r>
              <a:t>Body Level Five</a:t>
            </a:r>
          </a:p>
        </p:txBody>
      </p:sp>
      <p:sp>
        <p:nvSpPr>
          <p:cNvPr id="3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spTree>
      <p:nvGrpSpPr>
        <p:cNvPr id="1" name=""/>
        <p:cNvGrpSpPr/>
        <p:nvPr/>
      </p:nvGrpSpPr>
      <p:grpSpPr>
        <a:xfrm>
          <a:off x="0" y="0"/>
          <a:ext cx="0" cy="0"/>
          <a:chOff x="0" y="0"/>
          <a:chExt cx="0" cy="0"/>
        </a:xfrm>
      </p:grpSpPr>
      <p:sp>
        <p:nvSpPr>
          <p:cNvPr id="334"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335"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sp>
        <p:nvSpPr>
          <p:cNvPr id="336" name="Rectangle 3"/>
          <p:cNvSpPr/>
          <p:nvPr/>
        </p:nvSpPr>
        <p:spPr>
          <a:xfrm>
            <a:off x="0" y="3461698"/>
            <a:ext cx="12192000" cy="369331"/>
          </a:xfrm>
          <a:prstGeom prst="rect">
            <a:avLst/>
          </a:prstGeom>
          <a:solidFill>
            <a:srgbClr val="094072"/>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defRPr sz="1800">
                <a:solidFill>
                  <a:srgbClr val="005100"/>
                </a:solidFill>
                <a:latin typeface="Calibri"/>
                <a:ea typeface="Calibri"/>
                <a:cs typeface="Calibri"/>
                <a:sym typeface="Calibri"/>
              </a:defRPr>
            </a:pPr>
          </a:p>
        </p:txBody>
      </p:sp>
      <p:pic>
        <p:nvPicPr>
          <p:cNvPr id="337" name="Picture 6" descr="Picture 6"/>
          <p:cNvPicPr>
            <a:picLocks noChangeAspect="1"/>
          </p:cNvPicPr>
          <p:nvPr/>
        </p:nvPicPr>
        <p:blipFill>
          <a:blip r:embed="rId2">
            <a:alphaModFix amt="35000"/>
            <a:extLst/>
          </a:blip>
          <a:stretch>
            <a:fillRect/>
          </a:stretch>
        </p:blipFill>
        <p:spPr>
          <a:xfrm>
            <a:off x="0" y="0"/>
            <a:ext cx="12192000" cy="6858000"/>
          </a:xfrm>
          <a:prstGeom prst="rect">
            <a:avLst/>
          </a:prstGeom>
          <a:ln w="12700">
            <a:miter lim="400000"/>
          </a:ln>
        </p:spPr>
      </p:pic>
      <p:sp>
        <p:nvSpPr>
          <p:cNvPr id="338" name="Title Text"/>
          <p:cNvSpPr txBox="1"/>
          <p:nvPr>
            <p:ph type="title"/>
          </p:nvPr>
        </p:nvSpPr>
        <p:spPr>
          <a:xfrm>
            <a:off x="1017600" y="2626249"/>
            <a:ext cx="10272002" cy="1368003"/>
          </a:xfrm>
          <a:prstGeom prst="rect">
            <a:avLst/>
          </a:prstGeom>
        </p:spPr>
        <p:txBody>
          <a:bodyPr lIns="45719" tIns="45719" rIns="45719" bIns="45719" anchor="t"/>
          <a:lstStyle>
            <a:lvl1pPr>
              <a:lnSpc>
                <a:spcPts val="3500"/>
              </a:lnSpc>
              <a:defRPr sz="2500">
                <a:solidFill>
                  <a:srgbClr val="FFFFFF"/>
                </a:solidFill>
                <a:latin typeface="Century Gothic"/>
                <a:ea typeface="Century Gothic"/>
                <a:cs typeface="Century Gothic"/>
                <a:sym typeface="Century Gothic"/>
              </a:defRPr>
            </a:lvl1pPr>
          </a:lstStyle>
          <a:p>
            <a:pPr/>
            <a:r>
              <a:t>Title Text</a:t>
            </a:r>
          </a:p>
        </p:txBody>
      </p:sp>
      <p:pic>
        <p:nvPicPr>
          <p:cNvPr id="339" name="Picture 2" descr="Picture 2"/>
          <p:cNvPicPr>
            <a:picLocks noChangeAspect="1"/>
          </p:cNvPicPr>
          <p:nvPr/>
        </p:nvPicPr>
        <p:blipFill>
          <a:blip r:embed="rId3">
            <a:extLst/>
          </a:blip>
          <a:stretch>
            <a:fillRect/>
          </a:stretch>
        </p:blipFill>
        <p:spPr>
          <a:xfrm>
            <a:off x="3186061" y="491396"/>
            <a:ext cx="5719016" cy="1205537"/>
          </a:xfrm>
          <a:prstGeom prst="rect">
            <a:avLst/>
          </a:prstGeom>
          <a:ln w="12700">
            <a:miter lim="400000"/>
          </a:ln>
        </p:spPr>
      </p:pic>
      <p:sp>
        <p:nvSpPr>
          <p:cNvPr id="3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Small Header)">
    <p:spTree>
      <p:nvGrpSpPr>
        <p:cNvPr id="1" name=""/>
        <p:cNvGrpSpPr/>
        <p:nvPr/>
      </p:nvGrpSpPr>
      <p:grpSpPr>
        <a:xfrm>
          <a:off x="0" y="0"/>
          <a:ext cx="0" cy="0"/>
          <a:chOff x="0" y="0"/>
          <a:chExt cx="0" cy="0"/>
        </a:xfrm>
      </p:grpSpPr>
      <p:sp>
        <p:nvSpPr>
          <p:cNvPr id="347"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348"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sp>
        <p:nvSpPr>
          <p:cNvPr id="349" name="Title Text"/>
          <p:cNvSpPr txBox="1"/>
          <p:nvPr>
            <p:ph type="title"/>
          </p:nvPr>
        </p:nvSpPr>
        <p:spPr>
          <a:xfrm>
            <a:off x="719998" y="1008000"/>
            <a:ext cx="10752004" cy="594000"/>
          </a:xfrm>
          <a:prstGeom prst="rect">
            <a:avLst/>
          </a:prstGeom>
        </p:spPr>
        <p:txBody>
          <a:bodyPr lIns="45719" tIns="45719" rIns="45719" bIns="45719" anchor="t"/>
          <a:lstStyle>
            <a:lvl1pPr>
              <a:defRPr cap="none" sz="2500">
                <a:solidFill>
                  <a:srgbClr val="005A83"/>
                </a:solidFill>
              </a:defRPr>
            </a:lvl1pPr>
          </a:lstStyle>
          <a:p>
            <a:pPr/>
            <a:r>
              <a:t>Title Text</a:t>
            </a:r>
          </a:p>
        </p:txBody>
      </p:sp>
      <p:sp>
        <p:nvSpPr>
          <p:cNvPr id="350" name="Body Level One…"/>
          <p:cNvSpPr txBox="1"/>
          <p:nvPr>
            <p:ph type="body" idx="1"/>
          </p:nvPr>
        </p:nvSpPr>
        <p:spPr>
          <a:xfrm>
            <a:off x="719667" y="1601999"/>
            <a:ext cx="10752667" cy="5256003"/>
          </a:xfrm>
          <a:prstGeom prst="rect">
            <a:avLst/>
          </a:prstGeom>
        </p:spPr>
        <p:txBody>
          <a:bodyPr lIns="45719" tIns="45719" rIns="45719" bIns="45719"/>
          <a:lstStyle>
            <a:lvl1pPr>
              <a:spcBef>
                <a:spcPts val="500"/>
              </a:spcBef>
              <a:buClr>
                <a:srgbClr val="004E54"/>
              </a:buClr>
              <a:defRPr sz="2200">
                <a:solidFill>
                  <a:srgbClr val="595959"/>
                </a:solidFill>
              </a:defRPr>
            </a:lvl1pPr>
            <a:lvl2pPr marL="771486" indent="-314310">
              <a:spcBef>
                <a:spcPts val="500"/>
              </a:spcBef>
              <a:buClr>
                <a:srgbClr val="004E54"/>
              </a:buClr>
              <a:defRPr sz="2200">
                <a:solidFill>
                  <a:srgbClr val="595959"/>
                </a:solidFill>
              </a:defRPr>
            </a:lvl2pPr>
            <a:lvl3pPr marL="1193739" indent="-279386">
              <a:spcBef>
                <a:spcPts val="500"/>
              </a:spcBef>
              <a:buClr>
                <a:srgbClr val="004E54"/>
              </a:buClr>
              <a:defRPr sz="2200">
                <a:solidFill>
                  <a:srgbClr val="595959"/>
                </a:solidFill>
              </a:defRPr>
            </a:lvl3pPr>
            <a:lvl4pPr marL="1650917" indent="-279386">
              <a:spcBef>
                <a:spcPts val="500"/>
              </a:spcBef>
              <a:buClr>
                <a:srgbClr val="004E54"/>
              </a:buClr>
              <a:defRPr sz="2200">
                <a:solidFill>
                  <a:srgbClr val="595959"/>
                </a:solidFill>
              </a:defRPr>
            </a:lvl4pPr>
            <a:lvl5pPr marL="2108095" indent="-279386">
              <a:spcBef>
                <a:spcPts val="500"/>
              </a:spcBef>
              <a:buClr>
                <a:srgbClr val="004E54"/>
              </a:buClr>
              <a:defRPr sz="2200">
                <a:solidFill>
                  <a:srgbClr val="595959"/>
                </a:solidFill>
              </a:defRPr>
            </a:lvl5pPr>
          </a:lstStyle>
          <a:p>
            <a:pPr/>
            <a:r>
              <a:t>Body Level One</a:t>
            </a:r>
          </a:p>
          <a:p>
            <a:pPr lvl="1"/>
            <a:r>
              <a:t>Body Level Two</a:t>
            </a:r>
          </a:p>
          <a:p>
            <a:pPr lvl="2"/>
            <a:r>
              <a:t>Body Level Three</a:t>
            </a:r>
          </a:p>
          <a:p>
            <a:pPr lvl="3"/>
            <a:r>
              <a:t>Body Level Four</a:t>
            </a:r>
          </a:p>
          <a:p>
            <a:pPr lvl="4"/>
            <a:r>
              <a:t>Body Level Five</a:t>
            </a:r>
          </a:p>
        </p:txBody>
      </p:sp>
      <p:sp>
        <p:nvSpPr>
          <p:cNvPr id="351" name="Slide Number"/>
          <p:cNvSpPr txBox="1"/>
          <p:nvPr>
            <p:ph type="sldNum" sz="quarter" idx="2"/>
          </p:nvPr>
        </p:nvSpPr>
        <p:spPr>
          <a:xfrm>
            <a:off x="8737600" y="6172201"/>
            <a:ext cx="408940" cy="459741"/>
          </a:xfrm>
          <a:prstGeom prst="rect">
            <a:avLst/>
          </a:prstGeom>
        </p:spPr>
        <p:txBody>
          <a:bodyPr anchor="t"/>
          <a:lstStyle>
            <a:lvl1pPr algn="l">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36" name="Title Text"/>
          <p:cNvSpPr txBox="1"/>
          <p:nvPr>
            <p:ph type="title"/>
          </p:nvPr>
        </p:nvSpPr>
        <p:spPr>
          <a:xfrm>
            <a:off x="0" y="4140608"/>
            <a:ext cx="12192000" cy="1955393"/>
          </a:xfrm>
          <a:prstGeom prst="rect">
            <a:avLst/>
          </a:prstGeom>
          <a:solidFill>
            <a:srgbClr val="1288E0"/>
          </a:solidFill>
        </p:spPr>
        <p:txBody>
          <a:bodyPr lIns="359999" tIns="359999" rIns="359999" bIns="359999" anchor="t"/>
          <a:lstStyle>
            <a:lvl1pPr>
              <a:defRPr>
                <a:solidFill>
                  <a:srgbClr val="FFFFFF"/>
                </a:solidFill>
              </a:defRPr>
            </a:lvl1pPr>
          </a:lstStyle>
          <a:p>
            <a:pPr/>
            <a:r>
              <a:t>Title Text</a:t>
            </a:r>
          </a:p>
        </p:txBody>
      </p:sp>
      <p:sp>
        <p:nvSpPr>
          <p:cNvPr id="37" name="Body Level One…"/>
          <p:cNvSpPr txBox="1"/>
          <p:nvPr>
            <p:ph type="body" sz="half" idx="1"/>
          </p:nvPr>
        </p:nvSpPr>
        <p:spPr>
          <a:xfrm>
            <a:off x="0" y="1524000"/>
            <a:ext cx="12192000" cy="2628001"/>
          </a:xfrm>
          <a:prstGeom prst="rect">
            <a:avLst/>
          </a:prstGeom>
        </p:spPr>
        <p:txBody>
          <a:bodyPr lIns="269999" tIns="269999" rIns="269999" bIns="269999" anchor="b"/>
          <a:lstStyle>
            <a:lvl1pPr marL="0" indent="0">
              <a:buClrTx/>
              <a:buSzTx/>
              <a:buNone/>
              <a:defRPr sz="1800"/>
            </a:lvl1pPr>
            <a:lvl2pPr marL="0" indent="457178">
              <a:buClrTx/>
              <a:buSzTx/>
              <a:buNone/>
              <a:defRPr sz="1800"/>
            </a:lvl2pPr>
            <a:lvl3pPr marL="0" indent="914353">
              <a:buClrTx/>
              <a:buSzTx/>
              <a:buNone/>
              <a:defRPr sz="1800"/>
            </a:lvl3pPr>
            <a:lvl4pPr marL="0" indent="1371531">
              <a:buClrTx/>
              <a:buSzTx/>
              <a:buNone/>
              <a:defRPr sz="1800"/>
            </a:lvl4pPr>
            <a:lvl5pPr marL="0" indent="1828708">
              <a:buClrTx/>
              <a:buSz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Alleen titel">
    <p:spTree>
      <p:nvGrpSpPr>
        <p:cNvPr id="1" name=""/>
        <p:cNvGrpSpPr/>
        <p:nvPr/>
      </p:nvGrpSpPr>
      <p:grpSpPr>
        <a:xfrm>
          <a:off x="0" y="0"/>
          <a:ext cx="0" cy="0"/>
          <a:chOff x="0" y="0"/>
          <a:chExt cx="0" cy="0"/>
        </a:xfrm>
      </p:grpSpPr>
      <p:sp>
        <p:nvSpPr>
          <p:cNvPr id="358"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359"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sp>
        <p:nvSpPr>
          <p:cNvPr id="360" name="Title Text"/>
          <p:cNvSpPr txBox="1"/>
          <p:nvPr>
            <p:ph type="title"/>
          </p:nvPr>
        </p:nvSpPr>
        <p:spPr>
          <a:xfrm>
            <a:off x="203819" y="292899"/>
            <a:ext cx="11805919" cy="733855"/>
          </a:xfrm>
          <a:prstGeom prst="rect">
            <a:avLst/>
          </a:prstGeom>
        </p:spPr>
        <p:txBody>
          <a:bodyPr anchor="t"/>
          <a:lstStyle>
            <a:lvl1pPr algn="ctr">
              <a:defRPr sz="2500">
                <a:solidFill>
                  <a:srgbClr val="EC008C"/>
                </a:solidFill>
                <a:latin typeface="Century Gothic"/>
                <a:ea typeface="Century Gothic"/>
                <a:cs typeface="Century Gothic"/>
                <a:sym typeface="Century Gothic"/>
              </a:defRPr>
            </a:lvl1pPr>
          </a:lstStyle>
          <a:p>
            <a:pPr/>
            <a:r>
              <a:t>Title Text</a:t>
            </a:r>
          </a:p>
        </p:txBody>
      </p:sp>
      <p:pic>
        <p:nvPicPr>
          <p:cNvPr id="361" name="Picture 1" descr="Picture 1"/>
          <p:cNvPicPr>
            <a:picLocks noChangeAspect="1"/>
          </p:cNvPicPr>
          <p:nvPr/>
        </p:nvPicPr>
        <p:blipFill>
          <a:blip r:embed="rId2">
            <a:extLst/>
          </a:blip>
          <a:stretch>
            <a:fillRect/>
          </a:stretch>
        </p:blipFill>
        <p:spPr>
          <a:xfrm>
            <a:off x="203819" y="6500005"/>
            <a:ext cx="1034431" cy="263121"/>
          </a:xfrm>
          <a:prstGeom prst="rect">
            <a:avLst/>
          </a:prstGeom>
          <a:ln w="12700">
            <a:miter lim="400000"/>
          </a:ln>
        </p:spPr>
      </p:pic>
      <p:pic>
        <p:nvPicPr>
          <p:cNvPr id="362" name="Picture 5" descr="Picture 5"/>
          <p:cNvPicPr>
            <a:picLocks noChangeAspect="1"/>
          </p:cNvPicPr>
          <p:nvPr/>
        </p:nvPicPr>
        <p:blipFill>
          <a:blip r:embed="rId3">
            <a:extLst/>
          </a:blip>
          <a:stretch>
            <a:fillRect/>
          </a:stretch>
        </p:blipFill>
        <p:spPr>
          <a:xfrm>
            <a:off x="10954249" y="6530312"/>
            <a:ext cx="1055490" cy="202509"/>
          </a:xfrm>
          <a:prstGeom prst="rect">
            <a:avLst/>
          </a:prstGeom>
          <a:ln w="12700">
            <a:miter lim="400000"/>
          </a:ln>
        </p:spPr>
      </p:pic>
      <p:sp>
        <p:nvSpPr>
          <p:cNvPr id="3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pic>
        <p:nvPicPr>
          <p:cNvPr id="370"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371"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372"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373"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374" name="Rechthoek 1"/>
          <p:cNvSpPr/>
          <p:nvPr/>
        </p:nvSpPr>
        <p:spPr>
          <a:xfrm>
            <a:off x="0" y="0"/>
            <a:ext cx="12192000" cy="6858000"/>
          </a:xfrm>
          <a:prstGeom prst="rect">
            <a:avLst/>
          </a:prstGeom>
          <a:solidFill>
            <a:srgbClr val="FFFFFF"/>
          </a:solidFill>
          <a:ln w="12700">
            <a:miter lim="400000"/>
          </a:ln>
        </p:spPr>
        <p:txBody>
          <a:bodyPr lIns="45719" rIns="45719"/>
          <a:lstStyle/>
          <a:p>
            <a:pPr>
              <a:defRPr>
                <a:latin typeface="Times"/>
                <a:ea typeface="Times"/>
                <a:cs typeface="Times"/>
                <a:sym typeface="Times"/>
              </a:defRPr>
            </a:pPr>
          </a:p>
        </p:txBody>
      </p:sp>
      <p:pic>
        <p:nvPicPr>
          <p:cNvPr id="375" name="Afbeelding 3" descr="Afbeelding 3"/>
          <p:cNvPicPr>
            <a:picLocks noChangeAspect="1"/>
          </p:cNvPicPr>
          <p:nvPr/>
        </p:nvPicPr>
        <p:blipFill>
          <a:blip r:embed="rId4">
            <a:extLst/>
          </a:blip>
          <a:stretch>
            <a:fillRect/>
          </a:stretch>
        </p:blipFill>
        <p:spPr>
          <a:xfrm>
            <a:off x="1" y="0"/>
            <a:ext cx="12203998" cy="6870829"/>
          </a:xfrm>
          <a:prstGeom prst="rect">
            <a:avLst/>
          </a:prstGeom>
          <a:ln w="12700">
            <a:miter lim="400000"/>
          </a:ln>
        </p:spPr>
      </p:pic>
      <p:sp>
        <p:nvSpPr>
          <p:cNvPr id="376" name="Title Text"/>
          <p:cNvSpPr txBox="1"/>
          <p:nvPr>
            <p:ph type="title"/>
          </p:nvPr>
        </p:nvSpPr>
        <p:spPr>
          <a:xfrm>
            <a:off x="960000" y="2805167"/>
            <a:ext cx="10272001" cy="615554"/>
          </a:xfrm>
          <a:prstGeom prst="rect">
            <a:avLst/>
          </a:prstGeom>
        </p:spPr>
        <p:txBody>
          <a:bodyPr/>
          <a:lstStyle>
            <a:lvl1pPr>
              <a:defRPr sz="4000">
                <a:solidFill>
                  <a:srgbClr val="FFFFFF"/>
                </a:solidFill>
              </a:defRPr>
            </a:lvl1pPr>
          </a:lstStyle>
          <a:p>
            <a:pPr/>
            <a:r>
              <a:t>Title Text</a:t>
            </a:r>
          </a:p>
        </p:txBody>
      </p:sp>
      <p:sp>
        <p:nvSpPr>
          <p:cNvPr id="377" name="Body Level One…"/>
          <p:cNvSpPr txBox="1"/>
          <p:nvPr>
            <p:ph type="body" sz="quarter" idx="1"/>
          </p:nvPr>
        </p:nvSpPr>
        <p:spPr>
          <a:xfrm>
            <a:off x="960000" y="3458752"/>
            <a:ext cx="10272001" cy="1561179"/>
          </a:xfrm>
          <a:prstGeom prst="rect">
            <a:avLst/>
          </a:prstGeom>
        </p:spPr>
        <p:txBody>
          <a:bodyPr/>
          <a:lstStyle>
            <a:lvl1pPr marL="342882" indent="-342882">
              <a:buClrTx/>
              <a:buSzTx/>
              <a:buNone/>
              <a:defRPr>
                <a:solidFill>
                  <a:srgbClr val="FFFFFF"/>
                </a:solidFill>
              </a:defRPr>
            </a:lvl1pPr>
            <a:lvl2pPr marL="342882" indent="114293">
              <a:buClrTx/>
              <a:buSzTx/>
              <a:buNone/>
              <a:defRPr>
                <a:solidFill>
                  <a:srgbClr val="FFFFFF"/>
                </a:solidFill>
              </a:defRPr>
            </a:lvl2pPr>
            <a:lvl3pPr marL="342882" indent="571470">
              <a:buClrTx/>
              <a:buSzTx/>
              <a:buNone/>
              <a:defRPr>
                <a:solidFill>
                  <a:srgbClr val="FFFFFF"/>
                </a:solidFill>
              </a:defRPr>
            </a:lvl3pPr>
            <a:lvl4pPr marL="342882" indent="1028649">
              <a:buClrTx/>
              <a:buSzTx/>
              <a:buNone/>
              <a:defRPr>
                <a:solidFill>
                  <a:srgbClr val="FFFFFF"/>
                </a:solidFill>
              </a:defRPr>
            </a:lvl4pPr>
            <a:lvl5pPr marL="342882" indent="1485827">
              <a:buClrTx/>
              <a:buSzTx/>
              <a:buNone/>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78" name="Text Placeholder 9"/>
          <p:cNvSpPr/>
          <p:nvPr>
            <p:ph type="body" sz="quarter" idx="13"/>
          </p:nvPr>
        </p:nvSpPr>
        <p:spPr>
          <a:xfrm>
            <a:off x="939799" y="5181600"/>
            <a:ext cx="10292202" cy="1484235"/>
          </a:xfrm>
          <a:prstGeom prst="rect">
            <a:avLst/>
          </a:prstGeom>
        </p:spPr>
        <p:txBody>
          <a:bodyPr/>
          <a:lstStyle/>
          <a:p>
            <a:pPr marL="342882" indent="-342882" algn="r">
              <a:spcBef>
                <a:spcPts val="300"/>
              </a:spcBef>
              <a:buClrTx/>
              <a:buSzTx/>
              <a:buNone/>
              <a:defRPr sz="1500">
                <a:solidFill>
                  <a:schemeClr val="accent1"/>
                </a:solidFill>
              </a:defRPr>
            </a:pPr>
          </a:p>
        </p:txBody>
      </p:sp>
      <p:sp>
        <p:nvSpPr>
          <p:cNvPr id="3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spTree>
      <p:nvGrpSpPr>
        <p:cNvPr id="1" name=""/>
        <p:cNvGrpSpPr/>
        <p:nvPr/>
      </p:nvGrpSpPr>
      <p:grpSpPr>
        <a:xfrm>
          <a:off x="0" y="0"/>
          <a:ext cx="0" cy="0"/>
          <a:chOff x="0" y="0"/>
          <a:chExt cx="0" cy="0"/>
        </a:xfrm>
      </p:grpSpPr>
      <p:pic>
        <p:nvPicPr>
          <p:cNvPr id="386"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387"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388"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389"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390"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39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2" name="Rounded Rectangle 13"/>
          <p:cNvSpPr/>
          <p:nvPr/>
        </p:nvSpPr>
        <p:spPr>
          <a:xfrm>
            <a:off x="609600" y="6304352"/>
            <a:ext cx="1374183" cy="401248"/>
          </a:xfrm>
          <a:prstGeom prst="roundRect">
            <a:avLst>
              <a:gd name="adj" fmla="val 16667"/>
            </a:avLst>
          </a:prstGeom>
          <a:solidFill>
            <a:srgbClr val="FFFFFF"/>
          </a:solidFill>
          <a:ln w="12700">
            <a:miter lim="400000"/>
          </a:ln>
        </p:spPr>
        <p:txBody>
          <a:bodyPr lIns="45719" rIns="45719"/>
          <a:lstStyle/>
          <a:p>
            <a:pPr>
              <a:defRPr>
                <a:latin typeface="Times"/>
                <a:ea typeface="Times"/>
                <a:cs typeface="Times"/>
                <a:sym typeface="Times"/>
              </a:defRPr>
            </a:pPr>
          </a:p>
        </p:txBody>
      </p:sp>
      <p:sp>
        <p:nvSpPr>
          <p:cNvPr id="3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pic>
        <p:nvPicPr>
          <p:cNvPr id="400"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401"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402"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403"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404" name="Title Text"/>
          <p:cNvSpPr txBox="1"/>
          <p:nvPr>
            <p:ph type="title"/>
          </p:nvPr>
        </p:nvSpPr>
        <p:spPr>
          <a:xfrm>
            <a:off x="0" y="4140608"/>
            <a:ext cx="12192000" cy="1955393"/>
          </a:xfrm>
          <a:prstGeom prst="rect">
            <a:avLst/>
          </a:prstGeom>
          <a:solidFill>
            <a:srgbClr val="1288E0"/>
          </a:solidFill>
        </p:spPr>
        <p:txBody>
          <a:bodyPr lIns="359999" tIns="359999" rIns="359999" bIns="359999" anchor="t"/>
          <a:lstStyle>
            <a:lvl1pPr>
              <a:defRPr>
                <a:solidFill>
                  <a:srgbClr val="FFFFFF"/>
                </a:solidFill>
              </a:defRPr>
            </a:lvl1pPr>
          </a:lstStyle>
          <a:p>
            <a:pPr/>
            <a:r>
              <a:t>Title Text</a:t>
            </a:r>
          </a:p>
        </p:txBody>
      </p:sp>
      <p:sp>
        <p:nvSpPr>
          <p:cNvPr id="405" name="Body Level One…"/>
          <p:cNvSpPr txBox="1"/>
          <p:nvPr>
            <p:ph type="body" sz="half" idx="1"/>
          </p:nvPr>
        </p:nvSpPr>
        <p:spPr>
          <a:xfrm>
            <a:off x="0" y="1524000"/>
            <a:ext cx="12192000" cy="2628001"/>
          </a:xfrm>
          <a:prstGeom prst="rect">
            <a:avLst/>
          </a:prstGeom>
        </p:spPr>
        <p:txBody>
          <a:bodyPr lIns="269999" tIns="269999" rIns="269999" bIns="269999" anchor="b"/>
          <a:lstStyle>
            <a:lvl1pPr marL="0" indent="0">
              <a:buClrTx/>
              <a:buSzTx/>
              <a:buNone/>
              <a:defRPr sz="1800"/>
            </a:lvl1pPr>
            <a:lvl2pPr marL="0" indent="457178">
              <a:buClrTx/>
              <a:buSzTx/>
              <a:buNone/>
              <a:defRPr sz="1800"/>
            </a:lvl2pPr>
            <a:lvl3pPr marL="0" indent="914353">
              <a:buClrTx/>
              <a:buSzTx/>
              <a:buNone/>
              <a:defRPr sz="1800"/>
            </a:lvl3pPr>
            <a:lvl4pPr marL="0" indent="1371531">
              <a:buClrTx/>
              <a:buSzTx/>
              <a:buNone/>
              <a:defRPr sz="1800"/>
            </a:lvl4pPr>
            <a:lvl5pPr marL="0" indent="1828708">
              <a:buClrTx/>
              <a:buSz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406" name="Rounded Rectangle 4"/>
          <p:cNvSpPr/>
          <p:nvPr/>
        </p:nvSpPr>
        <p:spPr>
          <a:xfrm>
            <a:off x="609600" y="6304352"/>
            <a:ext cx="1374183" cy="401248"/>
          </a:xfrm>
          <a:prstGeom prst="roundRect">
            <a:avLst>
              <a:gd name="adj" fmla="val 16667"/>
            </a:avLst>
          </a:prstGeom>
          <a:solidFill>
            <a:srgbClr val="FFFFFF"/>
          </a:solidFill>
          <a:ln w="12700">
            <a:miter lim="400000"/>
          </a:ln>
        </p:spPr>
        <p:txBody>
          <a:bodyPr lIns="45719" rIns="45719"/>
          <a:lstStyle/>
          <a:p>
            <a:pPr>
              <a:defRPr>
                <a:latin typeface="Times"/>
                <a:ea typeface="Times"/>
                <a:cs typeface="Times"/>
                <a:sym typeface="Times"/>
              </a:defRPr>
            </a:pPr>
          </a:p>
        </p:txBody>
      </p:sp>
      <p:sp>
        <p:nvSpPr>
          <p:cNvPr id="4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A">
    <p:spTree>
      <p:nvGrpSpPr>
        <p:cNvPr id="1" name=""/>
        <p:cNvGrpSpPr/>
        <p:nvPr/>
      </p:nvGrpSpPr>
      <p:grpSpPr>
        <a:xfrm>
          <a:off x="0" y="0"/>
          <a:ext cx="0" cy="0"/>
          <a:chOff x="0" y="0"/>
          <a:chExt cx="0" cy="0"/>
        </a:xfrm>
      </p:grpSpPr>
      <p:pic>
        <p:nvPicPr>
          <p:cNvPr id="414"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415"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416"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417"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418" name="Body Level One…"/>
          <p:cNvSpPr txBox="1"/>
          <p:nvPr>
            <p:ph type="body" sz="half" idx="1"/>
          </p:nvPr>
        </p:nvSpPr>
        <p:spPr>
          <a:xfrm>
            <a:off x="720001" y="1066800"/>
            <a:ext cx="5274401" cy="5090551"/>
          </a:xfrm>
          <a:prstGeom prst="rect">
            <a:avLst/>
          </a:prstGeom>
        </p:spPr>
        <p:txBody>
          <a:bodyPr/>
          <a:lstStyle>
            <a:lvl2pPr marL="742912" indent="-285737"/>
            <a:lvl3pPr marL="1142941" indent="-228589"/>
          </a:lstStyle>
          <a:p>
            <a:pPr/>
            <a:r>
              <a:t>Body Level One</a:t>
            </a:r>
          </a:p>
          <a:p>
            <a:pPr lvl="1"/>
            <a:r>
              <a:t>Body Level Two</a:t>
            </a:r>
          </a:p>
          <a:p>
            <a:pPr lvl="2"/>
            <a:r>
              <a:t>Body Level Three</a:t>
            </a:r>
          </a:p>
          <a:p>
            <a:pPr lvl="3"/>
            <a:r>
              <a:t>Body Level Four</a:t>
            </a:r>
          </a:p>
          <a:p>
            <a:pPr lvl="4"/>
            <a:r>
              <a:t>Body Level Five</a:t>
            </a:r>
          </a:p>
        </p:txBody>
      </p:sp>
      <p:sp>
        <p:nvSpPr>
          <p:cNvPr id="419"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4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B">
    <p:spTree>
      <p:nvGrpSpPr>
        <p:cNvPr id="1" name=""/>
        <p:cNvGrpSpPr/>
        <p:nvPr/>
      </p:nvGrpSpPr>
      <p:grpSpPr>
        <a:xfrm>
          <a:off x="0" y="0"/>
          <a:ext cx="0" cy="0"/>
          <a:chOff x="0" y="0"/>
          <a:chExt cx="0" cy="0"/>
        </a:xfrm>
      </p:grpSpPr>
      <p:pic>
        <p:nvPicPr>
          <p:cNvPr id="427"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428"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429"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430"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431" name="Body Level One…"/>
          <p:cNvSpPr txBox="1"/>
          <p:nvPr>
            <p:ph type="body" sz="quarter" idx="1"/>
          </p:nvPr>
        </p:nvSpPr>
        <p:spPr>
          <a:xfrm>
            <a:off x="719999" y="1065599"/>
            <a:ext cx="5274402" cy="315913"/>
          </a:xfrm>
          <a:prstGeom prst="rect">
            <a:avLst/>
          </a:prstGeom>
        </p:spPr>
        <p:txBody>
          <a:bodyPr anchor="b"/>
          <a:lstStyle>
            <a:lvl1pPr marL="0" indent="0">
              <a:buClrTx/>
              <a:buSzTx/>
              <a:buNone/>
            </a:lvl1pPr>
            <a:lvl2pPr marL="0" indent="457178">
              <a:buClrTx/>
              <a:buSzTx/>
              <a:buNone/>
            </a:lvl2pPr>
            <a:lvl3pPr marL="0" indent="914353">
              <a:buClrTx/>
              <a:buSzTx/>
              <a:buNone/>
            </a:lvl3pPr>
            <a:lvl4pPr marL="0" indent="1371531">
              <a:buClrTx/>
              <a:buSzTx/>
              <a:buNone/>
            </a:lvl4pPr>
            <a:lvl5pPr marL="0" indent="1828708">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432" name="Text Placeholder 4"/>
          <p:cNvSpPr/>
          <p:nvPr>
            <p:ph type="body" sz="quarter" idx="13"/>
          </p:nvPr>
        </p:nvSpPr>
        <p:spPr>
          <a:xfrm>
            <a:off x="6260572" y="1065599"/>
            <a:ext cx="5220234" cy="315913"/>
          </a:xfrm>
          <a:prstGeom prst="rect">
            <a:avLst/>
          </a:prstGeom>
        </p:spPr>
        <p:txBody>
          <a:bodyPr anchor="b"/>
          <a:lstStyle/>
          <a:p>
            <a:pPr marL="0" indent="0">
              <a:buClrTx/>
              <a:buSzTx/>
              <a:buNone/>
            </a:pPr>
          </a:p>
        </p:txBody>
      </p:sp>
      <p:sp>
        <p:nvSpPr>
          <p:cNvPr id="433" name="Title 1"/>
          <p:cNvSpPr txBox="1"/>
          <p:nvPr/>
        </p:nvSpPr>
        <p:spPr>
          <a:xfrm>
            <a:off x="719999" y="253087"/>
            <a:ext cx="10752002"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b="1" cap="all" sz="2800">
                <a:solidFill>
                  <a:srgbClr val="FFFFFF"/>
                </a:solidFill>
              </a:defRPr>
            </a:lvl1pPr>
          </a:lstStyle>
          <a:p>
            <a:pPr/>
            <a:r>
              <a:t>KLIK OM STIJL TE BEWERKEN</a:t>
            </a:r>
          </a:p>
        </p:txBody>
      </p:sp>
      <p:sp>
        <p:nvSpPr>
          <p:cNvPr id="4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ty">
    <p:spTree>
      <p:nvGrpSpPr>
        <p:cNvPr id="1" name=""/>
        <p:cNvGrpSpPr/>
        <p:nvPr/>
      </p:nvGrpSpPr>
      <p:grpSpPr>
        <a:xfrm>
          <a:off x="0" y="0"/>
          <a:ext cx="0" cy="0"/>
          <a:chOff x="0" y="0"/>
          <a:chExt cx="0" cy="0"/>
        </a:xfrm>
      </p:grpSpPr>
      <p:pic>
        <p:nvPicPr>
          <p:cNvPr id="441"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442"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443"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444"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4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description">
    <p:spTree>
      <p:nvGrpSpPr>
        <p:cNvPr id="1" name=""/>
        <p:cNvGrpSpPr/>
        <p:nvPr/>
      </p:nvGrpSpPr>
      <p:grpSpPr>
        <a:xfrm>
          <a:off x="0" y="0"/>
          <a:ext cx="0" cy="0"/>
          <a:chOff x="0" y="0"/>
          <a:chExt cx="0" cy="0"/>
        </a:xfrm>
      </p:grpSpPr>
      <p:pic>
        <p:nvPicPr>
          <p:cNvPr id="452"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453"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454"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455"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456" name="Title Text"/>
          <p:cNvSpPr txBox="1"/>
          <p:nvPr>
            <p:ph type="title"/>
          </p:nvPr>
        </p:nvSpPr>
        <p:spPr>
          <a:xfrm>
            <a:off x="720002" y="1079999"/>
            <a:ext cx="4011085" cy="818402"/>
          </a:xfrm>
          <a:prstGeom prst="rect">
            <a:avLst/>
          </a:prstGeom>
        </p:spPr>
        <p:txBody>
          <a:bodyPr anchor="t"/>
          <a:lstStyle>
            <a:lvl1pPr>
              <a:defRPr sz="2000">
                <a:solidFill>
                  <a:schemeClr val="accent5"/>
                </a:solidFill>
              </a:defRPr>
            </a:lvl1pPr>
          </a:lstStyle>
          <a:p>
            <a:pPr/>
            <a:r>
              <a:t>Title Text</a:t>
            </a:r>
          </a:p>
        </p:txBody>
      </p:sp>
      <p:sp>
        <p:nvSpPr>
          <p:cNvPr id="457" name="Body Level One…"/>
          <p:cNvSpPr txBox="1"/>
          <p:nvPr>
            <p:ph type="body" sz="half" idx="1"/>
          </p:nvPr>
        </p:nvSpPr>
        <p:spPr>
          <a:xfrm>
            <a:off x="4978400" y="1079999"/>
            <a:ext cx="6502400" cy="4780802"/>
          </a:xfrm>
          <a:prstGeom prst="rect">
            <a:avLst/>
          </a:prstGeom>
        </p:spPr>
        <p:txBody>
          <a:bodyPr/>
          <a:lstStyle>
            <a:lvl1pPr>
              <a:spcBef>
                <a:spcPts val="500"/>
              </a:spcBef>
              <a:defRPr sz="2200"/>
            </a:lvl1pPr>
            <a:lvl2pPr marL="742912" indent="-285737">
              <a:spcBef>
                <a:spcPts val="500"/>
              </a:spcBef>
              <a:defRPr sz="2200"/>
            </a:lvl2pPr>
            <a:lvl3pPr marL="1165800" indent="-251447">
              <a:spcBef>
                <a:spcPts val="500"/>
              </a:spcBef>
              <a:defRPr sz="2200"/>
            </a:lvl3pPr>
            <a:lvl4pPr marL="1622978" indent="-251447">
              <a:spcBef>
                <a:spcPts val="500"/>
              </a:spcBef>
              <a:defRPr sz="2200"/>
            </a:lvl4pPr>
            <a:lvl5pPr marL="2080156" indent="-251447">
              <a:spcBef>
                <a:spcPts val="500"/>
              </a:spcBef>
              <a:defRPr sz="2200"/>
            </a:lvl5pPr>
          </a:lstStyle>
          <a:p>
            <a:pPr/>
            <a:r>
              <a:t>Body Level One</a:t>
            </a:r>
          </a:p>
          <a:p>
            <a:pPr lvl="1"/>
            <a:r>
              <a:t>Body Level Two</a:t>
            </a:r>
          </a:p>
          <a:p>
            <a:pPr lvl="2"/>
            <a:r>
              <a:t>Body Level Three</a:t>
            </a:r>
          </a:p>
          <a:p>
            <a:pPr lvl="3"/>
            <a:r>
              <a:t>Body Level Four</a:t>
            </a:r>
          </a:p>
          <a:p>
            <a:pPr lvl="4"/>
            <a:r>
              <a:t>Body Level Five</a:t>
            </a:r>
          </a:p>
        </p:txBody>
      </p:sp>
      <p:sp>
        <p:nvSpPr>
          <p:cNvPr id="458" name="Text Placeholder 3"/>
          <p:cNvSpPr/>
          <p:nvPr>
            <p:ph type="body" sz="quarter" idx="13"/>
          </p:nvPr>
        </p:nvSpPr>
        <p:spPr>
          <a:xfrm>
            <a:off x="720002" y="1966799"/>
            <a:ext cx="4011085" cy="3880801"/>
          </a:xfrm>
          <a:prstGeom prst="rect">
            <a:avLst/>
          </a:prstGeom>
        </p:spPr>
        <p:txBody>
          <a:bodyPr/>
          <a:lstStyle/>
          <a:p>
            <a:pPr marL="0" indent="0">
              <a:spcBef>
                <a:spcPts val="300"/>
              </a:spcBef>
              <a:buClrTx/>
              <a:buSzTx/>
              <a:buNone/>
              <a:defRPr sz="1400"/>
            </a:pPr>
          </a:p>
        </p:txBody>
      </p:sp>
      <p:sp>
        <p:nvSpPr>
          <p:cNvPr id="459" name="Title 1"/>
          <p:cNvSpPr txBox="1"/>
          <p:nvPr/>
        </p:nvSpPr>
        <p:spPr>
          <a:xfrm>
            <a:off x="719999" y="253087"/>
            <a:ext cx="10752002"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b="1" cap="all" sz="2800">
                <a:solidFill>
                  <a:srgbClr val="FFFFFF"/>
                </a:solidFill>
              </a:defRPr>
            </a:lvl1pPr>
          </a:lstStyle>
          <a:p>
            <a:pPr/>
            <a:r>
              <a:t>KLIK OM STIJL TE BEWERKEN</a:t>
            </a:r>
          </a:p>
        </p:txBody>
      </p:sp>
      <p:sp>
        <p:nvSpPr>
          <p:cNvPr id="4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p:spTree>
      <p:nvGrpSpPr>
        <p:cNvPr id="1" name=""/>
        <p:cNvGrpSpPr/>
        <p:nvPr/>
      </p:nvGrpSpPr>
      <p:grpSpPr>
        <a:xfrm>
          <a:off x="0" y="0"/>
          <a:ext cx="0" cy="0"/>
          <a:chOff x="0" y="0"/>
          <a:chExt cx="0" cy="0"/>
        </a:xfrm>
      </p:grpSpPr>
      <p:pic>
        <p:nvPicPr>
          <p:cNvPr id="467"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468"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469"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470"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471" name="Title Text"/>
          <p:cNvSpPr txBox="1"/>
          <p:nvPr>
            <p:ph type="title"/>
          </p:nvPr>
        </p:nvSpPr>
        <p:spPr>
          <a:xfrm>
            <a:off x="2389716" y="5280862"/>
            <a:ext cx="7315201" cy="338139"/>
          </a:xfrm>
          <a:prstGeom prst="rect">
            <a:avLst/>
          </a:prstGeom>
        </p:spPr>
        <p:txBody>
          <a:bodyPr/>
          <a:lstStyle>
            <a:lvl1pPr>
              <a:defRPr cap="none" sz="1800">
                <a:solidFill>
                  <a:schemeClr val="accent5"/>
                </a:solidFill>
              </a:defRPr>
            </a:lvl1pPr>
          </a:lstStyle>
          <a:p>
            <a:pPr/>
            <a:r>
              <a:t>Title Text</a:t>
            </a:r>
          </a:p>
        </p:txBody>
      </p:sp>
      <p:sp>
        <p:nvSpPr>
          <p:cNvPr id="472" name="Picture Placeholder 2"/>
          <p:cNvSpPr/>
          <p:nvPr>
            <p:ph type="pic" sz="half" idx="13"/>
          </p:nvPr>
        </p:nvSpPr>
        <p:spPr>
          <a:xfrm>
            <a:off x="2389716" y="1079999"/>
            <a:ext cx="7315201" cy="4114801"/>
          </a:xfrm>
          <a:prstGeom prst="rect">
            <a:avLst/>
          </a:prstGeom>
        </p:spPr>
        <p:txBody>
          <a:bodyPr lIns="91439" tIns="45719" rIns="91439" bIns="45719">
            <a:noAutofit/>
          </a:bodyPr>
          <a:lstStyle/>
          <a:p>
            <a:pPr/>
          </a:p>
        </p:txBody>
      </p:sp>
      <p:sp>
        <p:nvSpPr>
          <p:cNvPr id="473" name="Body Level One…"/>
          <p:cNvSpPr txBox="1"/>
          <p:nvPr>
            <p:ph type="body" sz="quarter" idx="1"/>
          </p:nvPr>
        </p:nvSpPr>
        <p:spPr>
          <a:xfrm>
            <a:off x="2389716" y="5728537"/>
            <a:ext cx="7315201" cy="271463"/>
          </a:xfrm>
          <a:prstGeom prst="rect">
            <a:avLst/>
          </a:prstGeom>
        </p:spPr>
        <p:txBody>
          <a:bodyPr/>
          <a:lstStyle>
            <a:lvl1pPr marL="0" indent="0">
              <a:spcBef>
                <a:spcPts val="300"/>
              </a:spcBef>
              <a:buClrTx/>
              <a:buSzTx/>
              <a:buNone/>
              <a:defRPr sz="1300"/>
            </a:lvl1pPr>
            <a:lvl2pPr marL="0" indent="457178">
              <a:spcBef>
                <a:spcPts val="300"/>
              </a:spcBef>
              <a:buClrTx/>
              <a:buSzTx/>
              <a:buNone/>
              <a:defRPr sz="1300"/>
            </a:lvl2pPr>
            <a:lvl3pPr marL="0" indent="914353">
              <a:spcBef>
                <a:spcPts val="300"/>
              </a:spcBef>
              <a:buClrTx/>
              <a:buSzTx/>
              <a:buNone/>
              <a:defRPr sz="1300"/>
            </a:lvl3pPr>
            <a:lvl4pPr marL="0" indent="1371531">
              <a:spcBef>
                <a:spcPts val="300"/>
              </a:spcBef>
              <a:buClrTx/>
              <a:buSzTx/>
              <a:buNone/>
              <a:defRPr sz="1300"/>
            </a:lvl4pPr>
            <a:lvl5pPr marL="0" indent="1828708">
              <a:spcBef>
                <a:spcPts val="300"/>
              </a:spcBef>
              <a:buClrTx/>
              <a:buSzTx/>
              <a:buNone/>
              <a:defRPr sz="1300"/>
            </a:lvl5pPr>
          </a:lstStyle>
          <a:p>
            <a:pPr/>
            <a:r>
              <a:t>Body Level One</a:t>
            </a:r>
          </a:p>
          <a:p>
            <a:pPr lvl="1"/>
            <a:r>
              <a:t>Body Level Two</a:t>
            </a:r>
          </a:p>
          <a:p>
            <a:pPr lvl="2"/>
            <a:r>
              <a:t>Body Level Three</a:t>
            </a:r>
          </a:p>
          <a:p>
            <a:pPr lvl="3"/>
            <a:r>
              <a:t>Body Level Four</a:t>
            </a:r>
          </a:p>
          <a:p>
            <a:pPr lvl="4"/>
            <a:r>
              <a:t>Body Level Five</a:t>
            </a:r>
          </a:p>
        </p:txBody>
      </p:sp>
      <p:sp>
        <p:nvSpPr>
          <p:cNvPr id="4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spTree>
      <p:nvGrpSpPr>
        <p:cNvPr id="1" name=""/>
        <p:cNvGrpSpPr/>
        <p:nvPr/>
      </p:nvGrpSpPr>
      <p:grpSpPr>
        <a:xfrm>
          <a:off x="0" y="0"/>
          <a:ext cx="0" cy="0"/>
          <a:chOff x="0" y="0"/>
          <a:chExt cx="0" cy="0"/>
        </a:xfrm>
      </p:grpSpPr>
      <p:pic>
        <p:nvPicPr>
          <p:cNvPr id="481"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482"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483"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484"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485" name="Rectangle 3"/>
          <p:cNvSpPr/>
          <p:nvPr/>
        </p:nvSpPr>
        <p:spPr>
          <a:xfrm>
            <a:off x="0" y="3461698"/>
            <a:ext cx="12192000" cy="369331"/>
          </a:xfrm>
          <a:prstGeom prst="rect">
            <a:avLst/>
          </a:prstGeom>
          <a:solidFill>
            <a:srgbClr val="094072"/>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defRPr sz="1800">
                <a:solidFill>
                  <a:srgbClr val="005100"/>
                </a:solidFill>
                <a:latin typeface="Calibri"/>
                <a:ea typeface="Calibri"/>
                <a:cs typeface="Calibri"/>
                <a:sym typeface="Calibri"/>
              </a:defRPr>
            </a:pPr>
          </a:p>
        </p:txBody>
      </p:sp>
      <p:pic>
        <p:nvPicPr>
          <p:cNvPr id="486" name="Picture 6" descr="Picture 6"/>
          <p:cNvPicPr>
            <a:picLocks noChangeAspect="1"/>
          </p:cNvPicPr>
          <p:nvPr/>
        </p:nvPicPr>
        <p:blipFill>
          <a:blip r:embed="rId4">
            <a:alphaModFix amt="35000"/>
            <a:extLst/>
          </a:blip>
          <a:stretch>
            <a:fillRect/>
          </a:stretch>
        </p:blipFill>
        <p:spPr>
          <a:xfrm>
            <a:off x="0" y="0"/>
            <a:ext cx="12192000" cy="6858000"/>
          </a:xfrm>
          <a:prstGeom prst="rect">
            <a:avLst/>
          </a:prstGeom>
          <a:ln w="12700">
            <a:miter lim="400000"/>
          </a:ln>
        </p:spPr>
      </p:pic>
      <p:sp>
        <p:nvSpPr>
          <p:cNvPr id="487" name="Title Text"/>
          <p:cNvSpPr txBox="1"/>
          <p:nvPr>
            <p:ph type="title"/>
          </p:nvPr>
        </p:nvSpPr>
        <p:spPr>
          <a:xfrm>
            <a:off x="1017600" y="2626249"/>
            <a:ext cx="10272002" cy="1368003"/>
          </a:xfrm>
          <a:prstGeom prst="rect">
            <a:avLst/>
          </a:prstGeom>
        </p:spPr>
        <p:txBody>
          <a:bodyPr lIns="45719" tIns="45719" rIns="45719" bIns="45719" anchor="t"/>
          <a:lstStyle>
            <a:lvl1pPr>
              <a:lnSpc>
                <a:spcPts val="3500"/>
              </a:lnSpc>
              <a:defRPr sz="2500">
                <a:solidFill>
                  <a:srgbClr val="FFFFFF"/>
                </a:solidFill>
                <a:latin typeface="Century Gothic"/>
                <a:ea typeface="Century Gothic"/>
                <a:cs typeface="Century Gothic"/>
                <a:sym typeface="Century Gothic"/>
              </a:defRPr>
            </a:lvl1pPr>
          </a:lstStyle>
          <a:p>
            <a:pPr/>
            <a:r>
              <a:t>Title Text</a:t>
            </a:r>
          </a:p>
        </p:txBody>
      </p:sp>
      <p:pic>
        <p:nvPicPr>
          <p:cNvPr id="488" name="Picture 2" descr="Picture 2"/>
          <p:cNvPicPr>
            <a:picLocks noChangeAspect="1"/>
          </p:cNvPicPr>
          <p:nvPr/>
        </p:nvPicPr>
        <p:blipFill>
          <a:blip r:embed="rId2">
            <a:extLst/>
          </a:blip>
          <a:stretch>
            <a:fillRect/>
          </a:stretch>
        </p:blipFill>
        <p:spPr>
          <a:xfrm>
            <a:off x="3186061" y="491396"/>
            <a:ext cx="5719016" cy="1205537"/>
          </a:xfrm>
          <a:prstGeom prst="rect">
            <a:avLst/>
          </a:prstGeom>
          <a:ln w="12700">
            <a:miter lim="400000"/>
          </a:ln>
        </p:spPr>
      </p:pic>
      <p:sp>
        <p:nvSpPr>
          <p:cNvPr id="4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A">
    <p:spTree>
      <p:nvGrpSpPr>
        <p:cNvPr id="1" name=""/>
        <p:cNvGrpSpPr/>
        <p:nvPr/>
      </p:nvGrpSpPr>
      <p:grpSpPr>
        <a:xfrm>
          <a:off x="0" y="0"/>
          <a:ext cx="0" cy="0"/>
          <a:chOff x="0" y="0"/>
          <a:chExt cx="0" cy="0"/>
        </a:xfrm>
      </p:grpSpPr>
      <p:sp>
        <p:nvSpPr>
          <p:cNvPr id="45" name="Body Level One…"/>
          <p:cNvSpPr txBox="1"/>
          <p:nvPr>
            <p:ph type="body" sz="half" idx="1"/>
          </p:nvPr>
        </p:nvSpPr>
        <p:spPr>
          <a:xfrm>
            <a:off x="720001" y="1066800"/>
            <a:ext cx="5274401" cy="5090551"/>
          </a:xfrm>
          <a:prstGeom prst="rect">
            <a:avLst/>
          </a:prstGeom>
        </p:spPr>
        <p:txBody>
          <a:bodyPr/>
          <a:lstStyle>
            <a:lvl2pPr marL="742912" indent="-285737"/>
            <a:lvl3pPr marL="1142941" indent="-228589"/>
          </a:lstStyle>
          <a:p>
            <a:pPr/>
            <a:r>
              <a:t>Body Level One</a:t>
            </a:r>
          </a:p>
          <a:p>
            <a:pPr lvl="1"/>
            <a:r>
              <a:t>Body Level Two</a:t>
            </a:r>
          </a:p>
          <a:p>
            <a:pPr lvl="2"/>
            <a:r>
              <a:t>Body Level Three</a:t>
            </a:r>
          </a:p>
          <a:p>
            <a:pPr lvl="3"/>
            <a:r>
              <a:t>Body Level Four</a:t>
            </a:r>
          </a:p>
          <a:p>
            <a:pPr lvl="4"/>
            <a:r>
              <a:t>Body Level Five</a:t>
            </a:r>
          </a:p>
        </p:txBody>
      </p:sp>
      <p:sp>
        <p:nvSpPr>
          <p:cNvPr id="46"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Small Header)">
    <p:spTree>
      <p:nvGrpSpPr>
        <p:cNvPr id="1" name=""/>
        <p:cNvGrpSpPr/>
        <p:nvPr/>
      </p:nvGrpSpPr>
      <p:grpSpPr>
        <a:xfrm>
          <a:off x="0" y="0"/>
          <a:ext cx="0" cy="0"/>
          <a:chOff x="0" y="0"/>
          <a:chExt cx="0" cy="0"/>
        </a:xfrm>
      </p:grpSpPr>
      <p:pic>
        <p:nvPicPr>
          <p:cNvPr id="496"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497"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498"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499"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500" name="Title Text"/>
          <p:cNvSpPr txBox="1"/>
          <p:nvPr>
            <p:ph type="title"/>
          </p:nvPr>
        </p:nvSpPr>
        <p:spPr>
          <a:xfrm>
            <a:off x="719998" y="1008000"/>
            <a:ext cx="10752004" cy="594000"/>
          </a:xfrm>
          <a:prstGeom prst="rect">
            <a:avLst/>
          </a:prstGeom>
        </p:spPr>
        <p:txBody>
          <a:bodyPr lIns="45719" tIns="45719" rIns="45719" bIns="45719" anchor="t"/>
          <a:lstStyle>
            <a:lvl1pPr>
              <a:defRPr cap="none" sz="2500">
                <a:solidFill>
                  <a:srgbClr val="005A83"/>
                </a:solidFill>
              </a:defRPr>
            </a:lvl1pPr>
          </a:lstStyle>
          <a:p>
            <a:pPr/>
            <a:r>
              <a:t>Title Text</a:t>
            </a:r>
          </a:p>
        </p:txBody>
      </p:sp>
      <p:sp>
        <p:nvSpPr>
          <p:cNvPr id="501" name="Body Level One…"/>
          <p:cNvSpPr txBox="1"/>
          <p:nvPr>
            <p:ph type="body" idx="1"/>
          </p:nvPr>
        </p:nvSpPr>
        <p:spPr>
          <a:xfrm>
            <a:off x="719667" y="1601999"/>
            <a:ext cx="10752667" cy="5256003"/>
          </a:xfrm>
          <a:prstGeom prst="rect">
            <a:avLst/>
          </a:prstGeom>
        </p:spPr>
        <p:txBody>
          <a:bodyPr lIns="45719" tIns="45719" rIns="45719" bIns="45719"/>
          <a:lstStyle>
            <a:lvl1pPr>
              <a:spcBef>
                <a:spcPts val="500"/>
              </a:spcBef>
              <a:buClr>
                <a:srgbClr val="004E54"/>
              </a:buClr>
              <a:defRPr sz="2200">
                <a:solidFill>
                  <a:srgbClr val="595959"/>
                </a:solidFill>
              </a:defRPr>
            </a:lvl1pPr>
            <a:lvl2pPr marL="771486" indent="-314310">
              <a:spcBef>
                <a:spcPts val="500"/>
              </a:spcBef>
              <a:buClr>
                <a:srgbClr val="004E54"/>
              </a:buClr>
              <a:defRPr sz="2200">
                <a:solidFill>
                  <a:srgbClr val="595959"/>
                </a:solidFill>
              </a:defRPr>
            </a:lvl2pPr>
            <a:lvl3pPr marL="1193739" indent="-279386">
              <a:spcBef>
                <a:spcPts val="500"/>
              </a:spcBef>
              <a:buClr>
                <a:srgbClr val="004E54"/>
              </a:buClr>
              <a:defRPr sz="2200">
                <a:solidFill>
                  <a:srgbClr val="595959"/>
                </a:solidFill>
              </a:defRPr>
            </a:lvl3pPr>
            <a:lvl4pPr marL="1650917" indent="-279386">
              <a:spcBef>
                <a:spcPts val="500"/>
              </a:spcBef>
              <a:buClr>
                <a:srgbClr val="004E54"/>
              </a:buClr>
              <a:defRPr sz="2200">
                <a:solidFill>
                  <a:srgbClr val="595959"/>
                </a:solidFill>
              </a:defRPr>
            </a:lvl4pPr>
            <a:lvl5pPr marL="2108095" indent="-279386">
              <a:spcBef>
                <a:spcPts val="500"/>
              </a:spcBef>
              <a:buClr>
                <a:srgbClr val="004E54"/>
              </a:buClr>
              <a:defRPr sz="2200">
                <a:solidFill>
                  <a:srgbClr val="595959"/>
                </a:solidFill>
              </a:defRPr>
            </a:lvl5pPr>
          </a:lstStyle>
          <a:p>
            <a:pPr/>
            <a:r>
              <a:t>Body Level One</a:t>
            </a:r>
          </a:p>
          <a:p>
            <a:pPr lvl="1"/>
            <a:r>
              <a:t>Body Level Two</a:t>
            </a:r>
          </a:p>
          <a:p>
            <a:pPr lvl="2"/>
            <a:r>
              <a:t>Body Level Three</a:t>
            </a:r>
          </a:p>
          <a:p>
            <a:pPr lvl="3"/>
            <a:r>
              <a:t>Body Level Four</a:t>
            </a:r>
          </a:p>
          <a:p>
            <a:pPr lvl="4"/>
            <a:r>
              <a:t>Body Level Five</a:t>
            </a:r>
          </a:p>
        </p:txBody>
      </p:sp>
      <p:sp>
        <p:nvSpPr>
          <p:cNvPr id="502" name="Slide Number"/>
          <p:cNvSpPr txBox="1"/>
          <p:nvPr>
            <p:ph type="sldNum" sz="quarter" idx="2"/>
          </p:nvPr>
        </p:nvSpPr>
        <p:spPr>
          <a:xfrm>
            <a:off x="8737600" y="6172201"/>
            <a:ext cx="408940" cy="459741"/>
          </a:xfrm>
          <a:prstGeom prst="rect">
            <a:avLst/>
          </a:prstGeom>
        </p:spPr>
        <p:txBody>
          <a:bodyPr anchor="t"/>
          <a:lstStyle>
            <a:lvl1pPr algn="l">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pic>
        <p:nvPicPr>
          <p:cNvPr id="509"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510"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511"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512"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513" name="Rechthoek 1"/>
          <p:cNvSpPr/>
          <p:nvPr/>
        </p:nvSpPr>
        <p:spPr>
          <a:xfrm>
            <a:off x="0" y="0"/>
            <a:ext cx="12192000" cy="6858000"/>
          </a:xfrm>
          <a:prstGeom prst="rect">
            <a:avLst/>
          </a:prstGeom>
          <a:solidFill>
            <a:srgbClr val="FFFFFF"/>
          </a:solidFill>
          <a:ln w="12700">
            <a:miter lim="400000"/>
          </a:ln>
        </p:spPr>
        <p:txBody>
          <a:bodyPr lIns="45719" rIns="45719"/>
          <a:lstStyle/>
          <a:p>
            <a:pPr>
              <a:defRPr>
                <a:latin typeface="Times"/>
                <a:ea typeface="Times"/>
                <a:cs typeface="Times"/>
                <a:sym typeface="Times"/>
              </a:defRPr>
            </a:pPr>
          </a:p>
        </p:txBody>
      </p:sp>
      <p:pic>
        <p:nvPicPr>
          <p:cNvPr id="514" name="Afbeelding 3" descr="Afbeelding 3"/>
          <p:cNvPicPr>
            <a:picLocks noChangeAspect="1"/>
          </p:cNvPicPr>
          <p:nvPr/>
        </p:nvPicPr>
        <p:blipFill>
          <a:blip r:embed="rId4">
            <a:extLst/>
          </a:blip>
          <a:stretch>
            <a:fillRect/>
          </a:stretch>
        </p:blipFill>
        <p:spPr>
          <a:xfrm>
            <a:off x="1" y="0"/>
            <a:ext cx="12203998" cy="6870829"/>
          </a:xfrm>
          <a:prstGeom prst="rect">
            <a:avLst/>
          </a:prstGeom>
          <a:ln w="12700">
            <a:miter lim="400000"/>
          </a:ln>
        </p:spPr>
      </p:pic>
      <p:sp>
        <p:nvSpPr>
          <p:cNvPr id="515" name="Title Text"/>
          <p:cNvSpPr txBox="1"/>
          <p:nvPr>
            <p:ph type="title"/>
          </p:nvPr>
        </p:nvSpPr>
        <p:spPr>
          <a:xfrm>
            <a:off x="960000" y="2805167"/>
            <a:ext cx="10272001" cy="615554"/>
          </a:xfrm>
          <a:prstGeom prst="rect">
            <a:avLst/>
          </a:prstGeom>
        </p:spPr>
        <p:txBody>
          <a:bodyPr/>
          <a:lstStyle>
            <a:lvl1pPr>
              <a:defRPr sz="4000">
                <a:solidFill>
                  <a:srgbClr val="FFFFFF"/>
                </a:solidFill>
              </a:defRPr>
            </a:lvl1pPr>
          </a:lstStyle>
          <a:p>
            <a:pPr/>
            <a:r>
              <a:t>Title Text</a:t>
            </a:r>
          </a:p>
        </p:txBody>
      </p:sp>
      <p:sp>
        <p:nvSpPr>
          <p:cNvPr id="516" name="Body Level One…"/>
          <p:cNvSpPr txBox="1"/>
          <p:nvPr>
            <p:ph type="body" sz="quarter" idx="1"/>
          </p:nvPr>
        </p:nvSpPr>
        <p:spPr>
          <a:xfrm>
            <a:off x="960000" y="3458752"/>
            <a:ext cx="10272001" cy="1561179"/>
          </a:xfrm>
          <a:prstGeom prst="rect">
            <a:avLst/>
          </a:prstGeom>
        </p:spPr>
        <p:txBody>
          <a:bodyPr/>
          <a:lstStyle>
            <a:lvl1pPr marL="342882" indent="-342882">
              <a:buClrTx/>
              <a:buSzTx/>
              <a:buNone/>
              <a:defRPr>
                <a:solidFill>
                  <a:srgbClr val="FFFFFF"/>
                </a:solidFill>
              </a:defRPr>
            </a:lvl1pPr>
            <a:lvl2pPr marL="342882" indent="114293">
              <a:buClrTx/>
              <a:buSzTx/>
              <a:buNone/>
              <a:defRPr>
                <a:solidFill>
                  <a:srgbClr val="FFFFFF"/>
                </a:solidFill>
              </a:defRPr>
            </a:lvl2pPr>
            <a:lvl3pPr marL="342882" indent="571470">
              <a:buClrTx/>
              <a:buSzTx/>
              <a:buNone/>
              <a:defRPr>
                <a:solidFill>
                  <a:srgbClr val="FFFFFF"/>
                </a:solidFill>
              </a:defRPr>
            </a:lvl3pPr>
            <a:lvl4pPr marL="342882" indent="1028649">
              <a:buClrTx/>
              <a:buSzTx/>
              <a:buNone/>
              <a:defRPr>
                <a:solidFill>
                  <a:srgbClr val="FFFFFF"/>
                </a:solidFill>
              </a:defRPr>
            </a:lvl4pPr>
            <a:lvl5pPr marL="342882" indent="1485827">
              <a:buClrTx/>
              <a:buSzTx/>
              <a:buNone/>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517" name="Text Placeholder 9"/>
          <p:cNvSpPr/>
          <p:nvPr>
            <p:ph type="body" sz="quarter" idx="13"/>
          </p:nvPr>
        </p:nvSpPr>
        <p:spPr>
          <a:xfrm>
            <a:off x="939799" y="5181600"/>
            <a:ext cx="10292202" cy="1484235"/>
          </a:xfrm>
          <a:prstGeom prst="rect">
            <a:avLst/>
          </a:prstGeom>
        </p:spPr>
        <p:txBody>
          <a:bodyPr/>
          <a:lstStyle/>
          <a:p>
            <a:pPr marL="342882" indent="-342882" algn="r">
              <a:spcBef>
                <a:spcPts val="300"/>
              </a:spcBef>
              <a:buClrTx/>
              <a:buSzTx/>
              <a:buNone/>
              <a:defRPr sz="1500">
                <a:solidFill>
                  <a:schemeClr val="accent1"/>
                </a:solidFill>
              </a:defRPr>
            </a:pPr>
          </a:p>
        </p:txBody>
      </p:sp>
      <p:sp>
        <p:nvSpPr>
          <p:cNvPr id="5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spTree>
      <p:nvGrpSpPr>
        <p:cNvPr id="1" name=""/>
        <p:cNvGrpSpPr/>
        <p:nvPr/>
      </p:nvGrpSpPr>
      <p:grpSpPr>
        <a:xfrm>
          <a:off x="0" y="0"/>
          <a:ext cx="0" cy="0"/>
          <a:chOff x="0" y="0"/>
          <a:chExt cx="0" cy="0"/>
        </a:xfrm>
      </p:grpSpPr>
      <p:pic>
        <p:nvPicPr>
          <p:cNvPr id="525"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526"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527"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528"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529"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53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31" name="Rounded Rectangle 13"/>
          <p:cNvSpPr/>
          <p:nvPr/>
        </p:nvSpPr>
        <p:spPr>
          <a:xfrm>
            <a:off x="609600" y="6304352"/>
            <a:ext cx="1374183" cy="401248"/>
          </a:xfrm>
          <a:prstGeom prst="roundRect">
            <a:avLst>
              <a:gd name="adj" fmla="val 16667"/>
            </a:avLst>
          </a:prstGeom>
          <a:solidFill>
            <a:srgbClr val="FFFFFF"/>
          </a:solidFill>
          <a:ln w="12700">
            <a:miter lim="400000"/>
          </a:ln>
        </p:spPr>
        <p:txBody>
          <a:bodyPr lIns="45719" rIns="45719"/>
          <a:lstStyle/>
          <a:p>
            <a:pPr>
              <a:defRPr>
                <a:latin typeface="Times"/>
                <a:ea typeface="Times"/>
                <a:cs typeface="Times"/>
                <a:sym typeface="Times"/>
              </a:defRPr>
            </a:pPr>
          </a:p>
        </p:txBody>
      </p:sp>
      <p:sp>
        <p:nvSpPr>
          <p:cNvPr id="5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pic>
        <p:nvPicPr>
          <p:cNvPr id="539"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540"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541"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542"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543" name="Title Text"/>
          <p:cNvSpPr txBox="1"/>
          <p:nvPr>
            <p:ph type="title"/>
          </p:nvPr>
        </p:nvSpPr>
        <p:spPr>
          <a:xfrm>
            <a:off x="0" y="4140608"/>
            <a:ext cx="12192000" cy="1955393"/>
          </a:xfrm>
          <a:prstGeom prst="rect">
            <a:avLst/>
          </a:prstGeom>
          <a:solidFill>
            <a:srgbClr val="1288E0"/>
          </a:solidFill>
        </p:spPr>
        <p:txBody>
          <a:bodyPr lIns="359999" tIns="359999" rIns="359999" bIns="359999" anchor="t"/>
          <a:lstStyle>
            <a:lvl1pPr>
              <a:defRPr>
                <a:solidFill>
                  <a:srgbClr val="FFFFFF"/>
                </a:solidFill>
              </a:defRPr>
            </a:lvl1pPr>
          </a:lstStyle>
          <a:p>
            <a:pPr/>
            <a:r>
              <a:t>Title Text</a:t>
            </a:r>
          </a:p>
        </p:txBody>
      </p:sp>
      <p:sp>
        <p:nvSpPr>
          <p:cNvPr id="544" name="Body Level One…"/>
          <p:cNvSpPr txBox="1"/>
          <p:nvPr>
            <p:ph type="body" sz="half" idx="1"/>
          </p:nvPr>
        </p:nvSpPr>
        <p:spPr>
          <a:xfrm>
            <a:off x="0" y="1524000"/>
            <a:ext cx="12192000" cy="2628001"/>
          </a:xfrm>
          <a:prstGeom prst="rect">
            <a:avLst/>
          </a:prstGeom>
        </p:spPr>
        <p:txBody>
          <a:bodyPr lIns="269999" tIns="269999" rIns="269999" bIns="269999" anchor="b"/>
          <a:lstStyle>
            <a:lvl1pPr marL="0" indent="0">
              <a:buClrTx/>
              <a:buSzTx/>
              <a:buNone/>
              <a:defRPr sz="1800"/>
            </a:lvl1pPr>
            <a:lvl2pPr marL="0" indent="457178">
              <a:buClrTx/>
              <a:buSzTx/>
              <a:buNone/>
              <a:defRPr sz="1800"/>
            </a:lvl2pPr>
            <a:lvl3pPr marL="0" indent="914353">
              <a:buClrTx/>
              <a:buSzTx/>
              <a:buNone/>
              <a:defRPr sz="1800"/>
            </a:lvl3pPr>
            <a:lvl4pPr marL="0" indent="1371531">
              <a:buClrTx/>
              <a:buSzTx/>
              <a:buNone/>
              <a:defRPr sz="1800"/>
            </a:lvl4pPr>
            <a:lvl5pPr marL="0" indent="1828708">
              <a:buClrTx/>
              <a:buSz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545" name="Rounded Rectangle 4"/>
          <p:cNvSpPr/>
          <p:nvPr/>
        </p:nvSpPr>
        <p:spPr>
          <a:xfrm>
            <a:off x="609600" y="6304352"/>
            <a:ext cx="1374183" cy="401248"/>
          </a:xfrm>
          <a:prstGeom prst="roundRect">
            <a:avLst>
              <a:gd name="adj" fmla="val 16667"/>
            </a:avLst>
          </a:prstGeom>
          <a:solidFill>
            <a:srgbClr val="FFFFFF"/>
          </a:solidFill>
          <a:ln w="12700">
            <a:miter lim="400000"/>
          </a:ln>
        </p:spPr>
        <p:txBody>
          <a:bodyPr lIns="45719" rIns="45719"/>
          <a:lstStyle/>
          <a:p>
            <a:pPr>
              <a:defRPr>
                <a:latin typeface="Times"/>
                <a:ea typeface="Times"/>
                <a:cs typeface="Times"/>
                <a:sym typeface="Times"/>
              </a:defRPr>
            </a:pPr>
          </a:p>
        </p:txBody>
      </p:sp>
      <p:sp>
        <p:nvSpPr>
          <p:cNvPr id="5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A">
    <p:spTree>
      <p:nvGrpSpPr>
        <p:cNvPr id="1" name=""/>
        <p:cNvGrpSpPr/>
        <p:nvPr/>
      </p:nvGrpSpPr>
      <p:grpSpPr>
        <a:xfrm>
          <a:off x="0" y="0"/>
          <a:ext cx="0" cy="0"/>
          <a:chOff x="0" y="0"/>
          <a:chExt cx="0" cy="0"/>
        </a:xfrm>
      </p:grpSpPr>
      <p:pic>
        <p:nvPicPr>
          <p:cNvPr id="553"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554"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555"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556"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557" name="Body Level One…"/>
          <p:cNvSpPr txBox="1"/>
          <p:nvPr>
            <p:ph type="body" sz="half" idx="1"/>
          </p:nvPr>
        </p:nvSpPr>
        <p:spPr>
          <a:xfrm>
            <a:off x="720001" y="1066800"/>
            <a:ext cx="5274401" cy="5090551"/>
          </a:xfrm>
          <a:prstGeom prst="rect">
            <a:avLst/>
          </a:prstGeom>
        </p:spPr>
        <p:txBody>
          <a:bodyPr/>
          <a:lstStyle>
            <a:lvl2pPr marL="742912" indent="-285737"/>
            <a:lvl3pPr marL="1142941" indent="-228589"/>
          </a:lstStyle>
          <a:p>
            <a:pPr/>
            <a:r>
              <a:t>Body Level One</a:t>
            </a:r>
          </a:p>
          <a:p>
            <a:pPr lvl="1"/>
            <a:r>
              <a:t>Body Level Two</a:t>
            </a:r>
          </a:p>
          <a:p>
            <a:pPr lvl="2"/>
            <a:r>
              <a:t>Body Level Three</a:t>
            </a:r>
          </a:p>
          <a:p>
            <a:pPr lvl="3"/>
            <a:r>
              <a:t>Body Level Four</a:t>
            </a:r>
          </a:p>
          <a:p>
            <a:pPr lvl="4"/>
            <a:r>
              <a:t>Body Level Five</a:t>
            </a:r>
          </a:p>
        </p:txBody>
      </p:sp>
      <p:sp>
        <p:nvSpPr>
          <p:cNvPr id="558"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5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B">
    <p:spTree>
      <p:nvGrpSpPr>
        <p:cNvPr id="1" name=""/>
        <p:cNvGrpSpPr/>
        <p:nvPr/>
      </p:nvGrpSpPr>
      <p:grpSpPr>
        <a:xfrm>
          <a:off x="0" y="0"/>
          <a:ext cx="0" cy="0"/>
          <a:chOff x="0" y="0"/>
          <a:chExt cx="0" cy="0"/>
        </a:xfrm>
      </p:grpSpPr>
      <p:pic>
        <p:nvPicPr>
          <p:cNvPr id="566"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567"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568"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569"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570" name="Body Level One…"/>
          <p:cNvSpPr txBox="1"/>
          <p:nvPr>
            <p:ph type="body" sz="quarter" idx="1"/>
          </p:nvPr>
        </p:nvSpPr>
        <p:spPr>
          <a:xfrm>
            <a:off x="719999" y="1065599"/>
            <a:ext cx="5274402" cy="315913"/>
          </a:xfrm>
          <a:prstGeom prst="rect">
            <a:avLst/>
          </a:prstGeom>
        </p:spPr>
        <p:txBody>
          <a:bodyPr anchor="b"/>
          <a:lstStyle>
            <a:lvl1pPr marL="0" indent="0">
              <a:buClrTx/>
              <a:buSzTx/>
              <a:buNone/>
            </a:lvl1pPr>
            <a:lvl2pPr marL="0" indent="457178">
              <a:buClrTx/>
              <a:buSzTx/>
              <a:buNone/>
            </a:lvl2pPr>
            <a:lvl3pPr marL="0" indent="914353">
              <a:buClrTx/>
              <a:buSzTx/>
              <a:buNone/>
            </a:lvl3pPr>
            <a:lvl4pPr marL="0" indent="1371531">
              <a:buClrTx/>
              <a:buSzTx/>
              <a:buNone/>
            </a:lvl4pPr>
            <a:lvl5pPr marL="0" indent="1828708">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571" name="Text Placeholder 4"/>
          <p:cNvSpPr/>
          <p:nvPr>
            <p:ph type="body" sz="quarter" idx="13"/>
          </p:nvPr>
        </p:nvSpPr>
        <p:spPr>
          <a:xfrm>
            <a:off x="6260572" y="1065599"/>
            <a:ext cx="5220234" cy="315913"/>
          </a:xfrm>
          <a:prstGeom prst="rect">
            <a:avLst/>
          </a:prstGeom>
        </p:spPr>
        <p:txBody>
          <a:bodyPr anchor="b"/>
          <a:lstStyle/>
          <a:p>
            <a:pPr marL="0" indent="0">
              <a:buClrTx/>
              <a:buSzTx/>
              <a:buNone/>
            </a:pPr>
          </a:p>
        </p:txBody>
      </p:sp>
      <p:sp>
        <p:nvSpPr>
          <p:cNvPr id="572" name="Title 1"/>
          <p:cNvSpPr txBox="1"/>
          <p:nvPr/>
        </p:nvSpPr>
        <p:spPr>
          <a:xfrm>
            <a:off x="719999" y="253087"/>
            <a:ext cx="10752002"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b="1" cap="all" sz="2800">
                <a:solidFill>
                  <a:srgbClr val="FFFFFF"/>
                </a:solidFill>
              </a:defRPr>
            </a:lvl1pPr>
          </a:lstStyle>
          <a:p>
            <a:pPr/>
            <a:r>
              <a:t>KLIK OM STIJL TE BEWERKEN</a:t>
            </a:r>
          </a:p>
        </p:txBody>
      </p:sp>
      <p:sp>
        <p:nvSpPr>
          <p:cNvPr id="5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ty">
    <p:spTree>
      <p:nvGrpSpPr>
        <p:cNvPr id="1" name=""/>
        <p:cNvGrpSpPr/>
        <p:nvPr/>
      </p:nvGrpSpPr>
      <p:grpSpPr>
        <a:xfrm>
          <a:off x="0" y="0"/>
          <a:ext cx="0" cy="0"/>
          <a:chOff x="0" y="0"/>
          <a:chExt cx="0" cy="0"/>
        </a:xfrm>
      </p:grpSpPr>
      <p:pic>
        <p:nvPicPr>
          <p:cNvPr id="580"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581"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582"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583"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5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description">
    <p:spTree>
      <p:nvGrpSpPr>
        <p:cNvPr id="1" name=""/>
        <p:cNvGrpSpPr/>
        <p:nvPr/>
      </p:nvGrpSpPr>
      <p:grpSpPr>
        <a:xfrm>
          <a:off x="0" y="0"/>
          <a:ext cx="0" cy="0"/>
          <a:chOff x="0" y="0"/>
          <a:chExt cx="0" cy="0"/>
        </a:xfrm>
      </p:grpSpPr>
      <p:pic>
        <p:nvPicPr>
          <p:cNvPr id="591"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592"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593"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594"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595" name="Title Text"/>
          <p:cNvSpPr txBox="1"/>
          <p:nvPr>
            <p:ph type="title"/>
          </p:nvPr>
        </p:nvSpPr>
        <p:spPr>
          <a:xfrm>
            <a:off x="720002" y="1079999"/>
            <a:ext cx="4011085" cy="818402"/>
          </a:xfrm>
          <a:prstGeom prst="rect">
            <a:avLst/>
          </a:prstGeom>
        </p:spPr>
        <p:txBody>
          <a:bodyPr anchor="t"/>
          <a:lstStyle>
            <a:lvl1pPr>
              <a:defRPr sz="2000">
                <a:solidFill>
                  <a:schemeClr val="accent5"/>
                </a:solidFill>
              </a:defRPr>
            </a:lvl1pPr>
          </a:lstStyle>
          <a:p>
            <a:pPr/>
            <a:r>
              <a:t>Title Text</a:t>
            </a:r>
          </a:p>
        </p:txBody>
      </p:sp>
      <p:sp>
        <p:nvSpPr>
          <p:cNvPr id="596" name="Body Level One…"/>
          <p:cNvSpPr txBox="1"/>
          <p:nvPr>
            <p:ph type="body" sz="half" idx="1"/>
          </p:nvPr>
        </p:nvSpPr>
        <p:spPr>
          <a:xfrm>
            <a:off x="4978400" y="1079999"/>
            <a:ext cx="6502400" cy="4780802"/>
          </a:xfrm>
          <a:prstGeom prst="rect">
            <a:avLst/>
          </a:prstGeom>
        </p:spPr>
        <p:txBody>
          <a:bodyPr/>
          <a:lstStyle>
            <a:lvl1pPr>
              <a:spcBef>
                <a:spcPts val="500"/>
              </a:spcBef>
              <a:defRPr sz="2200"/>
            </a:lvl1pPr>
            <a:lvl2pPr marL="742912" indent="-285737">
              <a:spcBef>
                <a:spcPts val="500"/>
              </a:spcBef>
              <a:defRPr sz="2200"/>
            </a:lvl2pPr>
            <a:lvl3pPr marL="1165800" indent="-251447">
              <a:spcBef>
                <a:spcPts val="500"/>
              </a:spcBef>
              <a:defRPr sz="2200"/>
            </a:lvl3pPr>
            <a:lvl4pPr marL="1622978" indent="-251447">
              <a:spcBef>
                <a:spcPts val="500"/>
              </a:spcBef>
              <a:defRPr sz="2200"/>
            </a:lvl4pPr>
            <a:lvl5pPr marL="2080156" indent="-251447">
              <a:spcBef>
                <a:spcPts val="500"/>
              </a:spcBef>
              <a:defRPr sz="2200"/>
            </a:lvl5pPr>
          </a:lstStyle>
          <a:p>
            <a:pPr/>
            <a:r>
              <a:t>Body Level One</a:t>
            </a:r>
          </a:p>
          <a:p>
            <a:pPr lvl="1"/>
            <a:r>
              <a:t>Body Level Two</a:t>
            </a:r>
          </a:p>
          <a:p>
            <a:pPr lvl="2"/>
            <a:r>
              <a:t>Body Level Three</a:t>
            </a:r>
          </a:p>
          <a:p>
            <a:pPr lvl="3"/>
            <a:r>
              <a:t>Body Level Four</a:t>
            </a:r>
          </a:p>
          <a:p>
            <a:pPr lvl="4"/>
            <a:r>
              <a:t>Body Level Five</a:t>
            </a:r>
          </a:p>
        </p:txBody>
      </p:sp>
      <p:sp>
        <p:nvSpPr>
          <p:cNvPr id="597" name="Text Placeholder 3"/>
          <p:cNvSpPr/>
          <p:nvPr>
            <p:ph type="body" sz="quarter" idx="13"/>
          </p:nvPr>
        </p:nvSpPr>
        <p:spPr>
          <a:xfrm>
            <a:off x="720002" y="1966799"/>
            <a:ext cx="4011085" cy="3880801"/>
          </a:xfrm>
          <a:prstGeom prst="rect">
            <a:avLst/>
          </a:prstGeom>
        </p:spPr>
        <p:txBody>
          <a:bodyPr/>
          <a:lstStyle/>
          <a:p>
            <a:pPr marL="0" indent="0">
              <a:spcBef>
                <a:spcPts val="300"/>
              </a:spcBef>
              <a:buClrTx/>
              <a:buSzTx/>
              <a:buNone/>
              <a:defRPr sz="1400"/>
            </a:pPr>
          </a:p>
        </p:txBody>
      </p:sp>
      <p:sp>
        <p:nvSpPr>
          <p:cNvPr id="598" name="Title 1"/>
          <p:cNvSpPr txBox="1"/>
          <p:nvPr/>
        </p:nvSpPr>
        <p:spPr>
          <a:xfrm>
            <a:off x="719999" y="253087"/>
            <a:ext cx="10752002"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b="1" cap="all" sz="2800">
                <a:solidFill>
                  <a:srgbClr val="FFFFFF"/>
                </a:solidFill>
              </a:defRPr>
            </a:lvl1pPr>
          </a:lstStyle>
          <a:p>
            <a:pPr/>
            <a:r>
              <a:t>KLIK OM STIJL TE BEWERKEN</a:t>
            </a:r>
          </a:p>
        </p:txBody>
      </p:sp>
      <p:sp>
        <p:nvSpPr>
          <p:cNvPr id="5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ge">
    <p:spTree>
      <p:nvGrpSpPr>
        <p:cNvPr id="1" name=""/>
        <p:cNvGrpSpPr/>
        <p:nvPr/>
      </p:nvGrpSpPr>
      <p:grpSpPr>
        <a:xfrm>
          <a:off x="0" y="0"/>
          <a:ext cx="0" cy="0"/>
          <a:chOff x="0" y="0"/>
          <a:chExt cx="0" cy="0"/>
        </a:xfrm>
      </p:grpSpPr>
      <p:pic>
        <p:nvPicPr>
          <p:cNvPr id="606"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607"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608"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609"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610" name="Title Text"/>
          <p:cNvSpPr txBox="1"/>
          <p:nvPr>
            <p:ph type="title"/>
          </p:nvPr>
        </p:nvSpPr>
        <p:spPr>
          <a:xfrm>
            <a:off x="2389716" y="5280862"/>
            <a:ext cx="7315201" cy="338139"/>
          </a:xfrm>
          <a:prstGeom prst="rect">
            <a:avLst/>
          </a:prstGeom>
        </p:spPr>
        <p:txBody>
          <a:bodyPr/>
          <a:lstStyle>
            <a:lvl1pPr>
              <a:defRPr cap="none" sz="1800">
                <a:solidFill>
                  <a:schemeClr val="accent5"/>
                </a:solidFill>
              </a:defRPr>
            </a:lvl1pPr>
          </a:lstStyle>
          <a:p>
            <a:pPr/>
            <a:r>
              <a:t>Title Text</a:t>
            </a:r>
          </a:p>
        </p:txBody>
      </p:sp>
      <p:sp>
        <p:nvSpPr>
          <p:cNvPr id="611" name="Picture Placeholder 2"/>
          <p:cNvSpPr/>
          <p:nvPr>
            <p:ph type="pic" sz="half" idx="13"/>
          </p:nvPr>
        </p:nvSpPr>
        <p:spPr>
          <a:xfrm>
            <a:off x="2389716" y="1079999"/>
            <a:ext cx="7315201" cy="4114801"/>
          </a:xfrm>
          <a:prstGeom prst="rect">
            <a:avLst/>
          </a:prstGeom>
        </p:spPr>
        <p:txBody>
          <a:bodyPr lIns="91439" tIns="45719" rIns="91439" bIns="45719">
            <a:noAutofit/>
          </a:bodyPr>
          <a:lstStyle/>
          <a:p>
            <a:pPr/>
          </a:p>
        </p:txBody>
      </p:sp>
      <p:sp>
        <p:nvSpPr>
          <p:cNvPr id="612" name="Body Level One…"/>
          <p:cNvSpPr txBox="1"/>
          <p:nvPr>
            <p:ph type="body" sz="quarter" idx="1"/>
          </p:nvPr>
        </p:nvSpPr>
        <p:spPr>
          <a:xfrm>
            <a:off x="2389716" y="5728537"/>
            <a:ext cx="7315201" cy="271463"/>
          </a:xfrm>
          <a:prstGeom prst="rect">
            <a:avLst/>
          </a:prstGeom>
        </p:spPr>
        <p:txBody>
          <a:bodyPr/>
          <a:lstStyle>
            <a:lvl1pPr marL="0" indent="0">
              <a:spcBef>
                <a:spcPts val="300"/>
              </a:spcBef>
              <a:buClrTx/>
              <a:buSzTx/>
              <a:buNone/>
              <a:defRPr sz="1300"/>
            </a:lvl1pPr>
            <a:lvl2pPr marL="0" indent="457178">
              <a:spcBef>
                <a:spcPts val="300"/>
              </a:spcBef>
              <a:buClrTx/>
              <a:buSzTx/>
              <a:buNone/>
              <a:defRPr sz="1300"/>
            </a:lvl2pPr>
            <a:lvl3pPr marL="0" indent="914353">
              <a:spcBef>
                <a:spcPts val="300"/>
              </a:spcBef>
              <a:buClrTx/>
              <a:buSzTx/>
              <a:buNone/>
              <a:defRPr sz="1300"/>
            </a:lvl3pPr>
            <a:lvl4pPr marL="0" indent="1371531">
              <a:spcBef>
                <a:spcPts val="300"/>
              </a:spcBef>
              <a:buClrTx/>
              <a:buSzTx/>
              <a:buNone/>
              <a:defRPr sz="1300"/>
            </a:lvl4pPr>
            <a:lvl5pPr marL="0" indent="1828708">
              <a:spcBef>
                <a:spcPts val="300"/>
              </a:spcBef>
              <a:buClrTx/>
              <a:buSzTx/>
              <a:buNone/>
              <a:defRPr sz="1300"/>
            </a:lvl5pPr>
          </a:lstStyle>
          <a:p>
            <a:pPr/>
            <a:r>
              <a:t>Body Level One</a:t>
            </a:r>
          </a:p>
          <a:p>
            <a:pPr lvl="1"/>
            <a:r>
              <a:t>Body Level Two</a:t>
            </a:r>
          </a:p>
          <a:p>
            <a:pPr lvl="2"/>
            <a:r>
              <a:t>Body Level Three</a:t>
            </a:r>
          </a:p>
          <a:p>
            <a:pPr lvl="3"/>
            <a:r>
              <a:t>Body Level Four</a:t>
            </a:r>
          </a:p>
          <a:p>
            <a:pPr lvl="4"/>
            <a:r>
              <a:t>Body Level Five</a:t>
            </a:r>
          </a:p>
        </p:txBody>
      </p:sp>
      <p:sp>
        <p:nvSpPr>
          <p:cNvPr id="6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spTree>
      <p:nvGrpSpPr>
        <p:cNvPr id="1" name=""/>
        <p:cNvGrpSpPr/>
        <p:nvPr/>
      </p:nvGrpSpPr>
      <p:grpSpPr>
        <a:xfrm>
          <a:off x="0" y="0"/>
          <a:ext cx="0" cy="0"/>
          <a:chOff x="0" y="0"/>
          <a:chExt cx="0" cy="0"/>
        </a:xfrm>
      </p:grpSpPr>
      <p:pic>
        <p:nvPicPr>
          <p:cNvPr id="620"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621"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622"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623"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624" name="Rectangle 3"/>
          <p:cNvSpPr/>
          <p:nvPr/>
        </p:nvSpPr>
        <p:spPr>
          <a:xfrm>
            <a:off x="0" y="3461698"/>
            <a:ext cx="12192000" cy="369331"/>
          </a:xfrm>
          <a:prstGeom prst="rect">
            <a:avLst/>
          </a:prstGeom>
          <a:solidFill>
            <a:srgbClr val="094072"/>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defRPr sz="1800">
                <a:solidFill>
                  <a:srgbClr val="005100"/>
                </a:solidFill>
                <a:latin typeface="Calibri"/>
                <a:ea typeface="Calibri"/>
                <a:cs typeface="Calibri"/>
                <a:sym typeface="Calibri"/>
              </a:defRPr>
            </a:pPr>
          </a:p>
        </p:txBody>
      </p:sp>
      <p:pic>
        <p:nvPicPr>
          <p:cNvPr id="625" name="Picture 6" descr="Picture 6"/>
          <p:cNvPicPr>
            <a:picLocks noChangeAspect="1"/>
          </p:cNvPicPr>
          <p:nvPr/>
        </p:nvPicPr>
        <p:blipFill>
          <a:blip r:embed="rId4">
            <a:alphaModFix amt="35000"/>
            <a:extLst/>
          </a:blip>
          <a:stretch>
            <a:fillRect/>
          </a:stretch>
        </p:blipFill>
        <p:spPr>
          <a:xfrm>
            <a:off x="0" y="0"/>
            <a:ext cx="12192000" cy="6858000"/>
          </a:xfrm>
          <a:prstGeom prst="rect">
            <a:avLst/>
          </a:prstGeom>
          <a:ln w="12700">
            <a:miter lim="400000"/>
          </a:ln>
        </p:spPr>
      </p:pic>
      <p:sp>
        <p:nvSpPr>
          <p:cNvPr id="626" name="Title Text"/>
          <p:cNvSpPr txBox="1"/>
          <p:nvPr>
            <p:ph type="title"/>
          </p:nvPr>
        </p:nvSpPr>
        <p:spPr>
          <a:xfrm>
            <a:off x="1017600" y="2626249"/>
            <a:ext cx="10272002" cy="1368003"/>
          </a:xfrm>
          <a:prstGeom prst="rect">
            <a:avLst/>
          </a:prstGeom>
        </p:spPr>
        <p:txBody>
          <a:bodyPr lIns="45719" tIns="45719" rIns="45719" bIns="45719" anchor="t"/>
          <a:lstStyle>
            <a:lvl1pPr>
              <a:lnSpc>
                <a:spcPts val="3500"/>
              </a:lnSpc>
              <a:defRPr sz="2500">
                <a:solidFill>
                  <a:srgbClr val="FFFFFF"/>
                </a:solidFill>
                <a:latin typeface="Century Gothic"/>
                <a:ea typeface="Century Gothic"/>
                <a:cs typeface="Century Gothic"/>
                <a:sym typeface="Century Gothic"/>
              </a:defRPr>
            </a:lvl1pPr>
          </a:lstStyle>
          <a:p>
            <a:pPr/>
            <a:r>
              <a:t>Title Text</a:t>
            </a:r>
          </a:p>
        </p:txBody>
      </p:sp>
      <p:pic>
        <p:nvPicPr>
          <p:cNvPr id="627" name="Picture 2" descr="Picture 2"/>
          <p:cNvPicPr>
            <a:picLocks noChangeAspect="1"/>
          </p:cNvPicPr>
          <p:nvPr/>
        </p:nvPicPr>
        <p:blipFill>
          <a:blip r:embed="rId2">
            <a:extLst/>
          </a:blip>
          <a:stretch>
            <a:fillRect/>
          </a:stretch>
        </p:blipFill>
        <p:spPr>
          <a:xfrm>
            <a:off x="3186061" y="491396"/>
            <a:ext cx="5719016" cy="1205537"/>
          </a:xfrm>
          <a:prstGeom prst="rect">
            <a:avLst/>
          </a:prstGeom>
          <a:ln w="12700">
            <a:miter lim="400000"/>
          </a:ln>
        </p:spPr>
      </p:pic>
      <p:sp>
        <p:nvSpPr>
          <p:cNvPr id="6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B">
    <p:spTree>
      <p:nvGrpSpPr>
        <p:cNvPr id="1" name=""/>
        <p:cNvGrpSpPr/>
        <p:nvPr/>
      </p:nvGrpSpPr>
      <p:grpSpPr>
        <a:xfrm>
          <a:off x="0" y="0"/>
          <a:ext cx="0" cy="0"/>
          <a:chOff x="0" y="0"/>
          <a:chExt cx="0" cy="0"/>
        </a:xfrm>
      </p:grpSpPr>
      <p:sp>
        <p:nvSpPr>
          <p:cNvPr id="54" name="Body Level One…"/>
          <p:cNvSpPr txBox="1"/>
          <p:nvPr>
            <p:ph type="body" sz="quarter" idx="1"/>
          </p:nvPr>
        </p:nvSpPr>
        <p:spPr>
          <a:xfrm>
            <a:off x="719999" y="1065599"/>
            <a:ext cx="5274402" cy="315913"/>
          </a:xfrm>
          <a:prstGeom prst="rect">
            <a:avLst/>
          </a:prstGeom>
        </p:spPr>
        <p:txBody>
          <a:bodyPr anchor="b"/>
          <a:lstStyle>
            <a:lvl1pPr marL="0" indent="0">
              <a:buClrTx/>
              <a:buSzTx/>
              <a:buNone/>
            </a:lvl1pPr>
            <a:lvl2pPr marL="0" indent="457178">
              <a:buClrTx/>
              <a:buSzTx/>
              <a:buNone/>
            </a:lvl2pPr>
            <a:lvl3pPr marL="0" indent="914353">
              <a:buClrTx/>
              <a:buSzTx/>
              <a:buNone/>
            </a:lvl3pPr>
            <a:lvl4pPr marL="0" indent="1371531">
              <a:buClrTx/>
              <a:buSzTx/>
              <a:buNone/>
            </a:lvl4pPr>
            <a:lvl5pPr marL="0" indent="1828708">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55" name="Text Placeholder 4"/>
          <p:cNvSpPr/>
          <p:nvPr>
            <p:ph type="body" sz="quarter" idx="13"/>
          </p:nvPr>
        </p:nvSpPr>
        <p:spPr>
          <a:xfrm>
            <a:off x="6260572" y="1065599"/>
            <a:ext cx="5220234" cy="315913"/>
          </a:xfrm>
          <a:prstGeom prst="rect">
            <a:avLst/>
          </a:prstGeom>
        </p:spPr>
        <p:txBody>
          <a:bodyPr anchor="b"/>
          <a:lstStyle/>
          <a:p>
            <a:pPr marL="0" indent="0">
              <a:buClrTx/>
              <a:buSzTx/>
              <a:buNone/>
            </a:pPr>
          </a:p>
        </p:txBody>
      </p:sp>
      <p:sp>
        <p:nvSpPr>
          <p:cNvPr id="56" name="Title 1"/>
          <p:cNvSpPr txBox="1"/>
          <p:nvPr/>
        </p:nvSpPr>
        <p:spPr>
          <a:xfrm>
            <a:off x="719999" y="253087"/>
            <a:ext cx="10752002"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b="1" cap="all" sz="2800">
                <a:solidFill>
                  <a:srgbClr val="FFFFFF"/>
                </a:solidFill>
              </a:defRPr>
            </a:lvl1pPr>
          </a:lstStyle>
          <a:p>
            <a:pPr/>
            <a:r>
              <a:t>KLIK OM STIJL TE BEWERKEN</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Small Header)">
    <p:spTree>
      <p:nvGrpSpPr>
        <p:cNvPr id="1" name=""/>
        <p:cNvGrpSpPr/>
        <p:nvPr/>
      </p:nvGrpSpPr>
      <p:grpSpPr>
        <a:xfrm>
          <a:off x="0" y="0"/>
          <a:ext cx="0" cy="0"/>
          <a:chOff x="0" y="0"/>
          <a:chExt cx="0" cy="0"/>
        </a:xfrm>
      </p:grpSpPr>
      <p:pic>
        <p:nvPicPr>
          <p:cNvPr id="635"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636" name="Rechthoek 3"/>
          <p:cNvSpPr/>
          <p:nvPr/>
        </p:nvSpPr>
        <p:spPr>
          <a:xfrm>
            <a:off x="0" y="0"/>
            <a:ext cx="12192000" cy="720000"/>
          </a:xfrm>
          <a:prstGeom prst="rect">
            <a:avLst/>
          </a:prstGeom>
          <a:solidFill>
            <a:schemeClr val="accent1"/>
          </a:solidFill>
          <a:ln>
            <a:solidFill>
              <a:srgbClr val="4B4B4B"/>
            </a:solidFill>
          </a:ln>
        </p:spPr>
        <p:txBody>
          <a:bodyPr lIns="45719" rIns="45719"/>
          <a:lstStyle/>
          <a:p>
            <a:pPr>
              <a:defRPr>
                <a:latin typeface="Times"/>
                <a:ea typeface="Times"/>
                <a:cs typeface="Times"/>
                <a:sym typeface="Times"/>
              </a:defRPr>
            </a:pPr>
          </a:p>
        </p:txBody>
      </p:sp>
      <p:sp>
        <p:nvSpPr>
          <p:cNvPr id="637"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638" name="Picture 5" descr="Picture 5"/>
          <p:cNvPicPr>
            <a:picLocks noChangeAspect="1"/>
          </p:cNvPicPr>
          <p:nvPr/>
        </p:nvPicPr>
        <p:blipFill>
          <a:blip r:embed="rId3">
            <a:extLst/>
          </a:blip>
          <a:stretch>
            <a:fillRect/>
          </a:stretch>
        </p:blipFill>
        <p:spPr>
          <a:xfrm>
            <a:off x="304800" y="6533191"/>
            <a:ext cx="457200" cy="161060"/>
          </a:xfrm>
          <a:prstGeom prst="rect">
            <a:avLst/>
          </a:prstGeom>
          <a:ln w="12700">
            <a:miter lim="400000"/>
          </a:ln>
        </p:spPr>
      </p:pic>
      <p:sp>
        <p:nvSpPr>
          <p:cNvPr id="639" name="Title Text"/>
          <p:cNvSpPr txBox="1"/>
          <p:nvPr>
            <p:ph type="title"/>
          </p:nvPr>
        </p:nvSpPr>
        <p:spPr>
          <a:xfrm>
            <a:off x="719998" y="1008000"/>
            <a:ext cx="10752004" cy="594000"/>
          </a:xfrm>
          <a:prstGeom prst="rect">
            <a:avLst/>
          </a:prstGeom>
        </p:spPr>
        <p:txBody>
          <a:bodyPr lIns="45719" tIns="45719" rIns="45719" bIns="45719" anchor="t"/>
          <a:lstStyle>
            <a:lvl1pPr>
              <a:defRPr cap="none" sz="2500">
                <a:solidFill>
                  <a:srgbClr val="005A83"/>
                </a:solidFill>
              </a:defRPr>
            </a:lvl1pPr>
          </a:lstStyle>
          <a:p>
            <a:pPr/>
            <a:r>
              <a:t>Title Text</a:t>
            </a:r>
          </a:p>
        </p:txBody>
      </p:sp>
      <p:sp>
        <p:nvSpPr>
          <p:cNvPr id="640" name="Body Level One…"/>
          <p:cNvSpPr txBox="1"/>
          <p:nvPr>
            <p:ph type="body" idx="1"/>
          </p:nvPr>
        </p:nvSpPr>
        <p:spPr>
          <a:xfrm>
            <a:off x="719667" y="1601999"/>
            <a:ext cx="10752667" cy="5256003"/>
          </a:xfrm>
          <a:prstGeom prst="rect">
            <a:avLst/>
          </a:prstGeom>
        </p:spPr>
        <p:txBody>
          <a:bodyPr lIns="45719" tIns="45719" rIns="45719" bIns="45719"/>
          <a:lstStyle>
            <a:lvl1pPr>
              <a:spcBef>
                <a:spcPts val="500"/>
              </a:spcBef>
              <a:buClr>
                <a:srgbClr val="004E54"/>
              </a:buClr>
              <a:defRPr sz="2200">
                <a:solidFill>
                  <a:srgbClr val="595959"/>
                </a:solidFill>
              </a:defRPr>
            </a:lvl1pPr>
            <a:lvl2pPr marL="771486" indent="-314310">
              <a:spcBef>
                <a:spcPts val="500"/>
              </a:spcBef>
              <a:buClr>
                <a:srgbClr val="004E54"/>
              </a:buClr>
              <a:defRPr sz="2200">
                <a:solidFill>
                  <a:srgbClr val="595959"/>
                </a:solidFill>
              </a:defRPr>
            </a:lvl2pPr>
            <a:lvl3pPr marL="1193739" indent="-279386">
              <a:spcBef>
                <a:spcPts val="500"/>
              </a:spcBef>
              <a:buClr>
                <a:srgbClr val="004E54"/>
              </a:buClr>
              <a:defRPr sz="2200">
                <a:solidFill>
                  <a:srgbClr val="595959"/>
                </a:solidFill>
              </a:defRPr>
            </a:lvl3pPr>
            <a:lvl4pPr marL="1650917" indent="-279386">
              <a:spcBef>
                <a:spcPts val="500"/>
              </a:spcBef>
              <a:buClr>
                <a:srgbClr val="004E54"/>
              </a:buClr>
              <a:defRPr sz="2200">
                <a:solidFill>
                  <a:srgbClr val="595959"/>
                </a:solidFill>
              </a:defRPr>
            </a:lvl4pPr>
            <a:lvl5pPr marL="2108095" indent="-279386">
              <a:spcBef>
                <a:spcPts val="500"/>
              </a:spcBef>
              <a:buClr>
                <a:srgbClr val="004E54"/>
              </a:buClr>
              <a:defRPr sz="2200">
                <a:solidFill>
                  <a:srgbClr val="595959"/>
                </a:solidFill>
              </a:defRPr>
            </a:lvl5pPr>
          </a:lstStyle>
          <a:p>
            <a:pPr/>
            <a:r>
              <a:t>Body Level One</a:t>
            </a:r>
          </a:p>
          <a:p>
            <a:pPr lvl="1"/>
            <a:r>
              <a:t>Body Level Two</a:t>
            </a:r>
          </a:p>
          <a:p>
            <a:pPr lvl="2"/>
            <a:r>
              <a:t>Body Level Three</a:t>
            </a:r>
          </a:p>
          <a:p>
            <a:pPr lvl="3"/>
            <a:r>
              <a:t>Body Level Four</a:t>
            </a:r>
          </a:p>
          <a:p>
            <a:pPr lvl="4"/>
            <a:r>
              <a:t>Body Level Five</a:t>
            </a:r>
          </a:p>
        </p:txBody>
      </p:sp>
      <p:sp>
        <p:nvSpPr>
          <p:cNvPr id="641" name="Slide Number"/>
          <p:cNvSpPr txBox="1"/>
          <p:nvPr>
            <p:ph type="sldNum" sz="quarter" idx="2"/>
          </p:nvPr>
        </p:nvSpPr>
        <p:spPr>
          <a:xfrm>
            <a:off x="8737600" y="6172201"/>
            <a:ext cx="408940" cy="459741"/>
          </a:xfrm>
          <a:prstGeom prst="rect">
            <a:avLst/>
          </a:prstGeom>
        </p:spPr>
        <p:txBody>
          <a:bodyPr anchor="t"/>
          <a:lstStyle>
            <a:lvl1pPr algn="l">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648" name="Title Text"/>
          <p:cNvSpPr txBox="1"/>
          <p:nvPr>
            <p:ph type="title"/>
          </p:nvPr>
        </p:nvSpPr>
        <p:spPr>
          <a:xfrm>
            <a:off x="2416968" y="1151929"/>
            <a:ext cx="7358064" cy="2321720"/>
          </a:xfrm>
          <a:prstGeom prst="rect">
            <a:avLst/>
          </a:prstGeom>
        </p:spPr>
        <p:txBody>
          <a:bodyPr lIns="35718" tIns="35718" rIns="35718" bIns="35718"/>
          <a:lstStyle>
            <a:lvl1pPr algn="ctr" defTabSz="410765">
              <a:defRPr b="0" cap="none" sz="5600">
                <a:solidFill>
                  <a:srgbClr val="000000"/>
                </a:solidFill>
                <a:latin typeface="Helvetica Neue Medium"/>
                <a:ea typeface="Helvetica Neue Medium"/>
                <a:cs typeface="Helvetica Neue Medium"/>
                <a:sym typeface="Helvetica Neue Medium"/>
              </a:defRPr>
            </a:lvl1pPr>
          </a:lstStyle>
          <a:p>
            <a:pPr/>
            <a:r>
              <a:t>Title Text</a:t>
            </a:r>
          </a:p>
        </p:txBody>
      </p:sp>
      <p:sp>
        <p:nvSpPr>
          <p:cNvPr id="649" name="Body Level One…"/>
          <p:cNvSpPr txBox="1"/>
          <p:nvPr>
            <p:ph type="body" sz="quarter" idx="1"/>
          </p:nvPr>
        </p:nvSpPr>
        <p:spPr>
          <a:xfrm>
            <a:off x="2416968" y="3545085"/>
            <a:ext cx="7358064" cy="794744"/>
          </a:xfrm>
          <a:prstGeom prst="rect">
            <a:avLst/>
          </a:prstGeom>
        </p:spPr>
        <p:txBody>
          <a:bodyPr lIns="35718" tIns="35718" rIns="35718" bIns="35718"/>
          <a:lstStyle>
            <a:lvl1pPr marL="0" indent="0" algn="ctr" defTabSz="410765">
              <a:spcBef>
                <a:spcPts val="0"/>
              </a:spcBef>
              <a:buClrTx/>
              <a:buSzTx/>
              <a:buNone/>
              <a:defRPr b="0" sz="2600">
                <a:solidFill>
                  <a:srgbClr val="000000"/>
                </a:solidFill>
                <a:latin typeface="Helvetica Neue"/>
                <a:ea typeface="Helvetica Neue"/>
                <a:cs typeface="Helvetica Neue"/>
                <a:sym typeface="Helvetica Neue"/>
              </a:defRPr>
            </a:lvl1pPr>
            <a:lvl2pPr marL="0" indent="0" algn="ctr" defTabSz="410765">
              <a:spcBef>
                <a:spcPts val="0"/>
              </a:spcBef>
              <a:buClrTx/>
              <a:buSzTx/>
              <a:buNone/>
              <a:defRPr b="0" sz="2600">
                <a:solidFill>
                  <a:srgbClr val="000000"/>
                </a:solidFill>
                <a:latin typeface="Helvetica Neue"/>
                <a:ea typeface="Helvetica Neue"/>
                <a:cs typeface="Helvetica Neue"/>
                <a:sym typeface="Helvetica Neue"/>
              </a:defRPr>
            </a:lvl2pPr>
            <a:lvl3pPr marL="0" indent="0" algn="ctr" defTabSz="410765">
              <a:spcBef>
                <a:spcPts val="0"/>
              </a:spcBef>
              <a:buClrTx/>
              <a:buSzTx/>
              <a:buNone/>
              <a:defRPr b="0" sz="2600">
                <a:solidFill>
                  <a:srgbClr val="000000"/>
                </a:solidFill>
                <a:latin typeface="Helvetica Neue"/>
                <a:ea typeface="Helvetica Neue"/>
                <a:cs typeface="Helvetica Neue"/>
                <a:sym typeface="Helvetica Neue"/>
              </a:defRPr>
            </a:lvl3pPr>
            <a:lvl4pPr marL="0" indent="0" algn="ctr" defTabSz="410765">
              <a:spcBef>
                <a:spcPts val="0"/>
              </a:spcBef>
              <a:buClrTx/>
              <a:buSzTx/>
              <a:buNone/>
              <a:defRPr b="0" sz="2600">
                <a:solidFill>
                  <a:srgbClr val="000000"/>
                </a:solidFill>
                <a:latin typeface="Helvetica Neue"/>
                <a:ea typeface="Helvetica Neue"/>
                <a:cs typeface="Helvetica Neue"/>
                <a:sym typeface="Helvetica Neue"/>
              </a:defRPr>
            </a:lvl4pPr>
            <a:lvl5pPr marL="0" indent="0" algn="ctr" defTabSz="410765">
              <a:spcBef>
                <a:spcPts val="0"/>
              </a:spcBef>
              <a:buClrTx/>
              <a:buSzTx/>
              <a:buNone/>
              <a:defRPr b="0" sz="2600">
                <a:solidFill>
                  <a:srgbClr val="000000"/>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650"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spTree>
      <p:nvGrpSpPr>
        <p:cNvPr id="1" name=""/>
        <p:cNvGrpSpPr/>
        <p:nvPr/>
      </p:nvGrpSpPr>
      <p:grpSpPr>
        <a:xfrm>
          <a:off x="0" y="0"/>
          <a:ext cx="0" cy="0"/>
          <a:chOff x="0" y="0"/>
          <a:chExt cx="0" cy="0"/>
        </a:xfrm>
      </p:grpSpPr>
      <p:sp>
        <p:nvSpPr>
          <p:cNvPr id="657" name="Triangle"/>
          <p:cNvSpPr/>
          <p:nvPr/>
        </p:nvSpPr>
        <p:spPr>
          <a:xfrm rot="16200000">
            <a:off x="10022250" y="92249"/>
            <a:ext cx="738001" cy="55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3175">
            <a:miter lim="400000"/>
          </a:ln>
        </p:spPr>
        <p:txBody>
          <a:bodyPr lIns="45719" rIns="45719"/>
          <a:lstStyle/>
          <a:p>
            <a:pPr defTabSz="914377">
              <a:defRPr sz="2200">
                <a:latin typeface="Times"/>
                <a:ea typeface="Times"/>
                <a:cs typeface="Times"/>
                <a:sym typeface="Times"/>
              </a:defRPr>
            </a:pPr>
          </a:p>
        </p:txBody>
      </p:sp>
      <p:sp>
        <p:nvSpPr>
          <p:cNvPr id="658" name="Title Text"/>
          <p:cNvSpPr txBox="1"/>
          <p:nvPr>
            <p:ph type="title"/>
          </p:nvPr>
        </p:nvSpPr>
        <p:spPr>
          <a:xfrm>
            <a:off x="2063999" y="228600"/>
            <a:ext cx="8064001" cy="430888"/>
          </a:xfrm>
          <a:prstGeom prst="rect">
            <a:avLst/>
          </a:prstGeom>
        </p:spPr>
        <p:txBody>
          <a:bodyPr/>
          <a:lstStyle>
            <a:lvl1pPr>
              <a:defRPr sz="2600">
                <a:solidFill>
                  <a:srgbClr val="FFFFFF"/>
                </a:solidFill>
              </a:defRPr>
            </a:lvl1pPr>
          </a:lstStyle>
          <a:p>
            <a:pPr/>
            <a:r>
              <a:t>Title Text</a:t>
            </a:r>
          </a:p>
        </p:txBody>
      </p:sp>
      <p:sp>
        <p:nvSpPr>
          <p:cNvPr id="659" name="Body Level One…"/>
          <p:cNvSpPr txBox="1"/>
          <p:nvPr>
            <p:ph type="body" idx="1"/>
          </p:nvPr>
        </p:nvSpPr>
        <p:spPr>
          <a:xfrm>
            <a:off x="2063999" y="1066800"/>
            <a:ext cx="8064001" cy="5095876"/>
          </a:xfrm>
          <a:prstGeom prst="rect">
            <a:avLst/>
          </a:prstGeom>
        </p:spPr>
        <p:txBody>
          <a:bodyPr/>
          <a:lstStyle>
            <a:lvl1pPr marL="308586" indent="-308586">
              <a:defRPr sz="1800"/>
            </a:lvl1pPr>
            <a:lvl2pPr marL="742895" indent="-285729">
              <a:defRPr sz="1800"/>
            </a:lvl2pPr>
            <a:lvl3pPr marL="1142913" indent="-228584">
              <a:defRPr sz="1800"/>
            </a:lvl3pPr>
            <a:lvl4pPr marL="1600080" indent="-228584">
              <a:defRPr sz="1800"/>
            </a:lvl4pPr>
            <a:lvl5pPr marL="2057246" indent="-228583">
              <a:defRPr sz="1800"/>
            </a:lvl5pPr>
          </a:lstStyle>
          <a:p>
            <a:pPr/>
            <a:r>
              <a:t>Body Level One</a:t>
            </a:r>
          </a:p>
          <a:p>
            <a:pPr lvl="1"/>
            <a:r>
              <a:t>Body Level Two</a:t>
            </a:r>
          </a:p>
          <a:p>
            <a:pPr lvl="2"/>
            <a:r>
              <a:t>Body Level Three</a:t>
            </a:r>
          </a:p>
          <a:p>
            <a:pPr lvl="3"/>
            <a:r>
              <a:t>Body Level Four</a:t>
            </a:r>
          </a:p>
          <a:p>
            <a:pPr lvl="4"/>
            <a:r>
              <a:t>Body Level Five</a:t>
            </a:r>
          </a:p>
        </p:txBody>
      </p:sp>
      <p:sp>
        <p:nvSpPr>
          <p:cNvPr id="660" name="Slide Number"/>
          <p:cNvSpPr txBox="1"/>
          <p:nvPr>
            <p:ph type="sldNum" sz="quarter" idx="2"/>
          </p:nvPr>
        </p:nvSpPr>
        <p:spPr>
          <a:xfrm>
            <a:off x="5943600" y="6172200"/>
            <a:ext cx="2133600" cy="368301"/>
          </a:xfrm>
          <a:prstGeom prst="rect">
            <a:avLst/>
          </a:prstGeom>
        </p:spPr>
        <p:txBody>
          <a:bodyPr/>
          <a:lstStyle>
            <a:lvl1pPr>
              <a:defRPr sz="11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667" name="Title Text"/>
          <p:cNvSpPr txBox="1"/>
          <p:nvPr>
            <p:ph type="title"/>
          </p:nvPr>
        </p:nvSpPr>
        <p:spPr>
          <a:xfrm>
            <a:off x="2416968" y="1151929"/>
            <a:ext cx="7358064" cy="2321720"/>
          </a:xfrm>
          <a:prstGeom prst="rect">
            <a:avLst/>
          </a:prstGeom>
        </p:spPr>
        <p:txBody>
          <a:bodyPr lIns="35718" tIns="35718" rIns="35718" bIns="35718"/>
          <a:lstStyle>
            <a:lvl1pPr algn="ctr" defTabSz="410765">
              <a:defRPr b="0" cap="none" sz="5600">
                <a:solidFill>
                  <a:srgbClr val="000000"/>
                </a:solidFill>
                <a:latin typeface="Helvetica Light"/>
                <a:ea typeface="Helvetica Light"/>
                <a:cs typeface="Helvetica Light"/>
                <a:sym typeface="Helvetica Light"/>
              </a:defRPr>
            </a:lvl1pPr>
          </a:lstStyle>
          <a:p>
            <a:pPr/>
            <a:r>
              <a:t>Title Text</a:t>
            </a:r>
          </a:p>
        </p:txBody>
      </p:sp>
      <p:sp>
        <p:nvSpPr>
          <p:cNvPr id="668" name="Body Level One…"/>
          <p:cNvSpPr txBox="1"/>
          <p:nvPr>
            <p:ph type="body" sz="quarter" idx="1"/>
          </p:nvPr>
        </p:nvSpPr>
        <p:spPr>
          <a:xfrm>
            <a:off x="2416968" y="3536156"/>
            <a:ext cx="7358064" cy="794743"/>
          </a:xfrm>
          <a:prstGeom prst="rect">
            <a:avLst/>
          </a:prstGeom>
        </p:spPr>
        <p:txBody>
          <a:bodyPr lIns="35718" tIns="35718" rIns="35718" bIns="35718"/>
          <a:lstStyle>
            <a:lvl1pPr marL="0" indent="0" algn="ctr" defTabSz="410765">
              <a:spcBef>
                <a:spcPts val="0"/>
              </a:spcBef>
              <a:buClrTx/>
              <a:buSzTx/>
              <a:buNone/>
              <a:defRPr b="0" sz="2200">
                <a:solidFill>
                  <a:srgbClr val="000000"/>
                </a:solidFill>
                <a:latin typeface="Helvetica Light"/>
                <a:ea typeface="Helvetica Light"/>
                <a:cs typeface="Helvetica Light"/>
                <a:sym typeface="Helvetica Light"/>
              </a:defRPr>
            </a:lvl1pPr>
            <a:lvl2pPr marL="0" indent="228600" algn="ctr" defTabSz="410765">
              <a:spcBef>
                <a:spcPts val="0"/>
              </a:spcBef>
              <a:buClrTx/>
              <a:buSzTx/>
              <a:buNone/>
              <a:defRPr b="0" sz="2200">
                <a:solidFill>
                  <a:srgbClr val="000000"/>
                </a:solidFill>
                <a:latin typeface="Helvetica Light"/>
                <a:ea typeface="Helvetica Light"/>
                <a:cs typeface="Helvetica Light"/>
                <a:sym typeface="Helvetica Light"/>
              </a:defRPr>
            </a:lvl2pPr>
            <a:lvl3pPr marL="0" indent="457200" algn="ctr" defTabSz="410765">
              <a:spcBef>
                <a:spcPts val="0"/>
              </a:spcBef>
              <a:buClrTx/>
              <a:buSzTx/>
              <a:buNone/>
              <a:defRPr b="0" sz="2200">
                <a:solidFill>
                  <a:srgbClr val="000000"/>
                </a:solidFill>
                <a:latin typeface="Helvetica Light"/>
                <a:ea typeface="Helvetica Light"/>
                <a:cs typeface="Helvetica Light"/>
                <a:sym typeface="Helvetica Light"/>
              </a:defRPr>
            </a:lvl3pPr>
            <a:lvl4pPr marL="0" indent="685800" algn="ctr" defTabSz="410765">
              <a:spcBef>
                <a:spcPts val="0"/>
              </a:spcBef>
              <a:buClrTx/>
              <a:buSzTx/>
              <a:buNone/>
              <a:defRPr b="0" sz="2200">
                <a:solidFill>
                  <a:srgbClr val="000000"/>
                </a:solidFill>
                <a:latin typeface="Helvetica Light"/>
                <a:ea typeface="Helvetica Light"/>
                <a:cs typeface="Helvetica Light"/>
                <a:sym typeface="Helvetica Light"/>
              </a:defRPr>
            </a:lvl4pPr>
            <a:lvl5pPr marL="0" indent="914400" algn="ctr" defTabSz="410765">
              <a:spcBef>
                <a:spcPts val="0"/>
              </a:spcBef>
              <a:buClrTx/>
              <a:buSzTx/>
              <a:buNone/>
              <a:defRPr b="0" sz="22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669" name="Slide Number"/>
          <p:cNvSpPr txBox="1"/>
          <p:nvPr>
            <p:ph type="sldNum" sz="quarter" idx="2"/>
          </p:nvPr>
        </p:nvSpPr>
        <p:spPr>
          <a:xfrm>
            <a:off x="5964732" y="6505277"/>
            <a:ext cx="253607" cy="249238"/>
          </a:xfrm>
          <a:prstGeom prst="rect">
            <a:avLst/>
          </a:prstGeom>
        </p:spPr>
        <p:txBody>
          <a:bodyPr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676"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sp>
        <p:nvSpPr>
          <p:cNvPr id="683" name="Title Text"/>
          <p:cNvSpPr txBox="1"/>
          <p:nvPr>
            <p:ph type="title"/>
          </p:nvPr>
        </p:nvSpPr>
        <p:spPr>
          <a:xfrm>
            <a:off x="2209799" y="1299796"/>
            <a:ext cx="7772401" cy="2203940"/>
          </a:xfrm>
          <a:prstGeom prst="rect">
            <a:avLst/>
          </a:prstGeom>
        </p:spPr>
        <p:txBody>
          <a:bodyPr lIns="42203" tIns="42203" rIns="42203" bIns="42203"/>
          <a:lstStyle>
            <a:lvl1pPr algn="ctr">
              <a:lnSpc>
                <a:spcPct val="90000"/>
              </a:lnSpc>
              <a:defRPr b="0" cap="none" sz="5800">
                <a:solidFill>
                  <a:srgbClr val="000000"/>
                </a:solidFill>
                <a:latin typeface="Calibri Light"/>
                <a:ea typeface="Calibri Light"/>
                <a:cs typeface="Calibri Light"/>
                <a:sym typeface="Calibri Light"/>
              </a:defRPr>
            </a:lvl1pPr>
          </a:lstStyle>
          <a:p>
            <a:pPr/>
            <a:r>
              <a:t>Title Text</a:t>
            </a:r>
          </a:p>
        </p:txBody>
      </p:sp>
      <p:sp>
        <p:nvSpPr>
          <p:cNvPr id="684" name="Body Level One…"/>
          <p:cNvSpPr txBox="1"/>
          <p:nvPr>
            <p:ph type="body" sz="quarter" idx="1"/>
          </p:nvPr>
        </p:nvSpPr>
        <p:spPr>
          <a:xfrm>
            <a:off x="2666999" y="3588727"/>
            <a:ext cx="6858001" cy="1528396"/>
          </a:xfrm>
          <a:prstGeom prst="rect">
            <a:avLst/>
          </a:prstGeom>
        </p:spPr>
        <p:txBody>
          <a:bodyPr lIns="42203" tIns="42203" rIns="42203" bIns="42203"/>
          <a:lstStyle>
            <a:lvl1pPr marL="0" indent="0" algn="ctr">
              <a:lnSpc>
                <a:spcPct val="90000"/>
              </a:lnSpc>
              <a:spcBef>
                <a:spcPts val="1000"/>
              </a:spcBef>
              <a:buClrTx/>
              <a:buSzTx/>
              <a:buNone/>
              <a:defRPr b="0" sz="2200">
                <a:solidFill>
                  <a:srgbClr val="000000"/>
                </a:solidFill>
                <a:latin typeface="Calibri"/>
                <a:ea typeface="Calibri"/>
                <a:cs typeface="Calibri"/>
                <a:sym typeface="Calibri"/>
              </a:defRPr>
            </a:lvl1pPr>
            <a:lvl2pPr marL="0" indent="457200" algn="ctr">
              <a:lnSpc>
                <a:spcPct val="90000"/>
              </a:lnSpc>
              <a:spcBef>
                <a:spcPts val="1000"/>
              </a:spcBef>
              <a:buClrTx/>
              <a:buSzTx/>
              <a:buNone/>
              <a:defRPr b="0" sz="2200">
                <a:solidFill>
                  <a:srgbClr val="000000"/>
                </a:solidFill>
                <a:latin typeface="Calibri"/>
                <a:ea typeface="Calibri"/>
                <a:cs typeface="Calibri"/>
                <a:sym typeface="Calibri"/>
              </a:defRPr>
            </a:lvl2pPr>
            <a:lvl3pPr marL="0" indent="914400" algn="ctr">
              <a:lnSpc>
                <a:spcPct val="90000"/>
              </a:lnSpc>
              <a:spcBef>
                <a:spcPts val="1000"/>
              </a:spcBef>
              <a:buClrTx/>
              <a:buSzTx/>
              <a:buNone/>
              <a:defRPr b="0" sz="2200">
                <a:solidFill>
                  <a:srgbClr val="000000"/>
                </a:solidFill>
                <a:latin typeface="Calibri"/>
                <a:ea typeface="Calibri"/>
                <a:cs typeface="Calibri"/>
                <a:sym typeface="Calibri"/>
              </a:defRPr>
            </a:lvl3pPr>
            <a:lvl4pPr marL="0" indent="1371600" algn="ctr">
              <a:lnSpc>
                <a:spcPct val="90000"/>
              </a:lnSpc>
              <a:spcBef>
                <a:spcPts val="1000"/>
              </a:spcBef>
              <a:buClrTx/>
              <a:buSzTx/>
              <a:buNone/>
              <a:defRPr b="0" sz="2200">
                <a:solidFill>
                  <a:srgbClr val="000000"/>
                </a:solidFill>
                <a:latin typeface="Calibri"/>
                <a:ea typeface="Calibri"/>
                <a:cs typeface="Calibri"/>
                <a:sym typeface="Calibri"/>
              </a:defRPr>
            </a:lvl4pPr>
            <a:lvl5pPr marL="0" indent="1828800" algn="ctr">
              <a:lnSpc>
                <a:spcPct val="90000"/>
              </a:lnSpc>
              <a:spcBef>
                <a:spcPts val="1000"/>
              </a:spcBef>
              <a:buClrTx/>
              <a:buSzTx/>
              <a:buNone/>
              <a:defRPr b="0" sz="22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685" name="Slide Number"/>
          <p:cNvSpPr txBox="1"/>
          <p:nvPr>
            <p:ph type="sldNum" sz="quarter" idx="2"/>
          </p:nvPr>
        </p:nvSpPr>
        <p:spPr>
          <a:xfrm>
            <a:off x="9795723" y="6181287"/>
            <a:ext cx="243628" cy="236807"/>
          </a:xfrm>
          <a:prstGeom prst="rect">
            <a:avLst/>
          </a:prstGeom>
        </p:spPr>
        <p:txBody>
          <a:bodyPr lIns="42203" tIns="42203" rIns="42203" bIns="42203"/>
          <a:lstStyle>
            <a:lvl1pPr>
              <a:defRPr sz="11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692" name="Rectangle"/>
          <p:cNvSpPr/>
          <p:nvPr/>
        </p:nvSpPr>
        <p:spPr>
          <a:xfrm>
            <a:off x="1523999" y="-1"/>
            <a:ext cx="9144002" cy="957265"/>
          </a:xfrm>
          <a:prstGeom prst="rect">
            <a:avLst/>
          </a:prstGeom>
          <a:solidFill>
            <a:srgbClr val="0F5494"/>
          </a:solidFill>
          <a:ln w="3175">
            <a:solidFill>
              <a:srgbClr val="0F5494"/>
            </a:solidFill>
          </a:ln>
        </p:spPr>
        <p:txBody>
          <a:bodyPr lIns="35718" tIns="35718" rIns="35718" bIns="35718" anchor="ctr"/>
          <a:lstStyle/>
          <a:p>
            <a:pPr algn="ctr" defTabSz="457200">
              <a:defRPr sz="1600">
                <a:solidFill>
                  <a:srgbClr val="FFFFFF"/>
                </a:solidFill>
                <a:latin typeface="Verdana"/>
                <a:ea typeface="Verdana"/>
                <a:cs typeface="Verdana"/>
                <a:sym typeface="Verdana"/>
              </a:defRPr>
            </a:pPr>
          </a:p>
        </p:txBody>
      </p:sp>
      <p:sp>
        <p:nvSpPr>
          <p:cNvPr id="693" name="Rectangle"/>
          <p:cNvSpPr/>
          <p:nvPr/>
        </p:nvSpPr>
        <p:spPr>
          <a:xfrm>
            <a:off x="5786437" y="6659563"/>
            <a:ext cx="611190" cy="198439"/>
          </a:xfrm>
          <a:prstGeom prst="rect">
            <a:avLst/>
          </a:prstGeom>
          <a:solidFill>
            <a:srgbClr val="133176"/>
          </a:solidFill>
          <a:ln w="3175">
            <a:solidFill>
              <a:srgbClr val="133176"/>
            </a:solidFill>
          </a:ln>
          <a:effectLst>
            <a:outerShdw sx="100000" sy="100000" kx="0" ky="0" algn="b" rotWithShape="0" blurRad="25400" dist="12700" dir="5400000">
              <a:srgbClr val="000000">
                <a:alpha val="35000"/>
              </a:srgbClr>
            </a:outerShdw>
          </a:effectLst>
        </p:spPr>
        <p:txBody>
          <a:bodyPr lIns="35718" tIns="35718" rIns="35718" bIns="35718" anchor="ctr"/>
          <a:lstStyle/>
          <a:p>
            <a:pPr algn="ctr" defTabSz="457200">
              <a:defRPr sz="1600">
                <a:solidFill>
                  <a:srgbClr val="FFFFFF"/>
                </a:solidFill>
                <a:latin typeface="Verdana"/>
                <a:ea typeface="Verdana"/>
                <a:cs typeface="Verdana"/>
                <a:sym typeface="Verdana"/>
              </a:defRPr>
            </a:pPr>
          </a:p>
        </p:txBody>
      </p:sp>
      <p:pic>
        <p:nvPicPr>
          <p:cNvPr id="694" name="LOGO CE_Vertical_EN_NEG_quadri_HR" descr="LOGO CE_Vertical_EN_NEG_quadri_HR"/>
          <p:cNvPicPr>
            <a:picLocks noChangeAspect="1"/>
          </p:cNvPicPr>
          <p:nvPr/>
        </p:nvPicPr>
        <p:blipFill>
          <a:blip r:embed="rId2">
            <a:extLst/>
          </a:blip>
          <a:stretch>
            <a:fillRect/>
          </a:stretch>
        </p:blipFill>
        <p:spPr>
          <a:xfrm>
            <a:off x="5481637" y="258761"/>
            <a:ext cx="1436689" cy="1004890"/>
          </a:xfrm>
          <a:prstGeom prst="rect">
            <a:avLst/>
          </a:prstGeom>
          <a:ln w="12700">
            <a:miter lim="400000"/>
          </a:ln>
        </p:spPr>
      </p:pic>
      <p:sp>
        <p:nvSpPr>
          <p:cNvPr id="695" name="Slide Number"/>
          <p:cNvSpPr txBox="1"/>
          <p:nvPr>
            <p:ph type="sldNum" sz="quarter" idx="2"/>
          </p:nvPr>
        </p:nvSpPr>
        <p:spPr>
          <a:xfrm>
            <a:off x="9937147" y="6245225"/>
            <a:ext cx="273653" cy="264252"/>
          </a:xfrm>
          <a:prstGeom prst="rect">
            <a:avLst/>
          </a:prstGeom>
        </p:spPr>
        <p:txBody>
          <a:bodyPr lIns="45718" tIns="45718" rIns="45718" bIns="45718" anchor="t"/>
          <a:lstStyle>
            <a:lvl1pPr>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702" name="Title Text"/>
          <p:cNvSpPr txBox="1"/>
          <p:nvPr>
            <p:ph type="title"/>
          </p:nvPr>
        </p:nvSpPr>
        <p:spPr>
          <a:xfrm>
            <a:off x="2193726" y="178593"/>
            <a:ext cx="7804548" cy="1518048"/>
          </a:xfrm>
          <a:prstGeom prst="rect">
            <a:avLst/>
          </a:prstGeom>
        </p:spPr>
        <p:txBody>
          <a:bodyPr lIns="35718" tIns="35718" rIns="35718" bIns="35718" anchor="ctr"/>
          <a:lstStyle>
            <a:lvl1pPr algn="ctr" defTabSz="410765">
              <a:defRPr b="0" cap="none" sz="5600">
                <a:solidFill>
                  <a:srgbClr val="000000"/>
                </a:solidFill>
                <a:latin typeface="Helvetica Neue Medium"/>
                <a:ea typeface="Helvetica Neue Medium"/>
                <a:cs typeface="Helvetica Neue Medium"/>
                <a:sym typeface="Helvetica Neue Medium"/>
              </a:defRPr>
            </a:lvl1pPr>
          </a:lstStyle>
          <a:p>
            <a:pPr/>
            <a:r>
              <a:t>Title Text</a:t>
            </a:r>
          </a:p>
        </p:txBody>
      </p:sp>
      <p:sp>
        <p:nvSpPr>
          <p:cNvPr id="703" name="Body Level One…"/>
          <p:cNvSpPr txBox="1"/>
          <p:nvPr>
            <p:ph type="body" idx="1"/>
          </p:nvPr>
        </p:nvSpPr>
        <p:spPr>
          <a:xfrm>
            <a:off x="2193726" y="1821656"/>
            <a:ext cx="7804548" cy="4420196"/>
          </a:xfrm>
          <a:prstGeom prst="rect">
            <a:avLst/>
          </a:prstGeom>
        </p:spPr>
        <p:txBody>
          <a:bodyPr lIns="35718" tIns="35718" rIns="35718" bIns="35718" anchor="ctr"/>
          <a:lstStyle>
            <a:lvl1pPr marL="305593" indent="-305593" defTabSz="410765">
              <a:spcBef>
                <a:spcPts val="2900"/>
              </a:spcBef>
              <a:buClrTx/>
              <a:buSzPct val="145000"/>
              <a:buChar char="•"/>
              <a:defRPr b="0" sz="2200">
                <a:solidFill>
                  <a:srgbClr val="000000"/>
                </a:solidFill>
                <a:latin typeface="Helvetica Neue"/>
                <a:ea typeface="Helvetica Neue"/>
                <a:cs typeface="Helvetica Neue"/>
                <a:sym typeface="Helvetica Neue"/>
              </a:defRPr>
            </a:lvl1pPr>
            <a:lvl2pPr marL="750093" indent="-305593" defTabSz="410765">
              <a:spcBef>
                <a:spcPts val="2900"/>
              </a:spcBef>
              <a:buClrTx/>
              <a:buSzPct val="145000"/>
              <a:buChar char="•"/>
              <a:defRPr b="0" sz="2200">
                <a:solidFill>
                  <a:srgbClr val="000000"/>
                </a:solidFill>
                <a:latin typeface="Helvetica Neue"/>
                <a:ea typeface="Helvetica Neue"/>
                <a:cs typeface="Helvetica Neue"/>
                <a:sym typeface="Helvetica Neue"/>
              </a:defRPr>
            </a:lvl2pPr>
            <a:lvl3pPr marL="1194593" indent="-305593" defTabSz="410765">
              <a:spcBef>
                <a:spcPts val="2900"/>
              </a:spcBef>
              <a:buClrTx/>
              <a:buSzPct val="145000"/>
              <a:buChar char="•"/>
              <a:defRPr b="0" sz="2200">
                <a:solidFill>
                  <a:srgbClr val="000000"/>
                </a:solidFill>
                <a:latin typeface="Helvetica Neue"/>
                <a:ea typeface="Helvetica Neue"/>
                <a:cs typeface="Helvetica Neue"/>
                <a:sym typeface="Helvetica Neue"/>
              </a:defRPr>
            </a:lvl3pPr>
            <a:lvl4pPr marL="1639093" indent="-305593" defTabSz="410765">
              <a:spcBef>
                <a:spcPts val="2900"/>
              </a:spcBef>
              <a:buClrTx/>
              <a:buSzPct val="145000"/>
              <a:defRPr b="0" sz="2200">
                <a:solidFill>
                  <a:srgbClr val="000000"/>
                </a:solidFill>
                <a:latin typeface="Helvetica Neue"/>
                <a:ea typeface="Helvetica Neue"/>
                <a:cs typeface="Helvetica Neue"/>
                <a:sym typeface="Helvetica Neue"/>
              </a:defRPr>
            </a:lvl4pPr>
            <a:lvl5pPr marL="2083593" indent="-305593" defTabSz="410765">
              <a:spcBef>
                <a:spcPts val="2900"/>
              </a:spcBef>
              <a:buClrTx/>
              <a:buSzPct val="145000"/>
              <a:defRPr b="0" sz="2200">
                <a:solidFill>
                  <a:srgbClr val="000000"/>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04"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9_Alleen titel">
    <p:spTree>
      <p:nvGrpSpPr>
        <p:cNvPr id="1" name=""/>
        <p:cNvGrpSpPr/>
        <p:nvPr/>
      </p:nvGrpSpPr>
      <p:grpSpPr>
        <a:xfrm>
          <a:off x="0" y="0"/>
          <a:ext cx="0" cy="0"/>
          <a:chOff x="0" y="0"/>
          <a:chExt cx="0" cy="0"/>
        </a:xfrm>
      </p:grpSpPr>
      <p:sp>
        <p:nvSpPr>
          <p:cNvPr id="711" name="Rectangle"/>
          <p:cNvSpPr/>
          <p:nvPr/>
        </p:nvSpPr>
        <p:spPr>
          <a:xfrm>
            <a:off x="1523999" y="-1"/>
            <a:ext cx="9144002" cy="671403"/>
          </a:xfrm>
          <a:prstGeom prst="rect">
            <a:avLst/>
          </a:prstGeom>
          <a:solidFill>
            <a:srgbClr val="094072"/>
          </a:solidFill>
          <a:ln w="3175">
            <a:miter lim="400000"/>
          </a:ln>
          <a:effectLst>
            <a:outerShdw sx="100000" sy="100000" kx="0" ky="0" algn="b" rotWithShape="0" blurRad="25400" dist="12700" dir="5400000">
              <a:srgbClr val="000000">
                <a:alpha val="35000"/>
              </a:srgbClr>
            </a:outerShdw>
          </a:effectLst>
        </p:spPr>
        <p:txBody>
          <a:bodyPr lIns="35718" tIns="35718" rIns="35718" bIns="35718" anchor="ctr"/>
          <a:lstStyle/>
          <a:p>
            <a:pPr>
              <a:defRPr sz="1600">
                <a:solidFill>
                  <a:srgbClr val="005100"/>
                </a:solidFill>
                <a:latin typeface="Calibri"/>
                <a:ea typeface="Calibri"/>
                <a:cs typeface="Calibri"/>
                <a:sym typeface="Calibri"/>
              </a:defRPr>
            </a:pPr>
          </a:p>
        </p:txBody>
      </p:sp>
      <p:sp>
        <p:nvSpPr>
          <p:cNvPr id="712" name="Title Text"/>
          <p:cNvSpPr txBox="1"/>
          <p:nvPr>
            <p:ph type="title"/>
          </p:nvPr>
        </p:nvSpPr>
        <p:spPr>
          <a:xfrm>
            <a:off x="1687409" y="180987"/>
            <a:ext cx="8854441" cy="366450"/>
          </a:xfrm>
          <a:prstGeom prst="rect">
            <a:avLst/>
          </a:prstGeom>
        </p:spPr>
        <p:txBody>
          <a:bodyPr anchor="t"/>
          <a:lstStyle>
            <a:lvl1pPr algn="ctr" defTabSz="457200">
              <a:defRPr sz="2200">
                <a:solidFill>
                  <a:srgbClr val="EC008C"/>
                </a:solidFill>
                <a:latin typeface="Century Gothic"/>
                <a:ea typeface="Century Gothic"/>
                <a:cs typeface="Century Gothic"/>
                <a:sym typeface="Century Gothic"/>
              </a:defRPr>
            </a:lvl1pPr>
          </a:lstStyle>
          <a:p>
            <a:pPr/>
            <a:r>
              <a:t>Title Text</a:t>
            </a:r>
          </a:p>
        </p:txBody>
      </p:sp>
      <p:sp>
        <p:nvSpPr>
          <p:cNvPr id="713" name="© GO FAIR 2018"/>
          <p:cNvSpPr txBox="1"/>
          <p:nvPr/>
        </p:nvSpPr>
        <p:spPr>
          <a:xfrm>
            <a:off x="1806408" y="6459751"/>
            <a:ext cx="896648" cy="2184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900">
                <a:solidFill>
                  <a:srgbClr val="00518C"/>
                </a:solidFill>
                <a:latin typeface="Calibri"/>
                <a:ea typeface="Calibri"/>
                <a:cs typeface="Calibri"/>
                <a:sym typeface="Calibri"/>
              </a:defRPr>
            </a:lvl1pPr>
          </a:lstStyle>
          <a:p>
            <a:pPr/>
            <a:r>
              <a:t>© GO FAIR 2018</a:t>
            </a:r>
          </a:p>
        </p:txBody>
      </p:sp>
      <p:pic>
        <p:nvPicPr>
          <p:cNvPr id="714" name="GOFAIR_logo.emf" descr="GOFAIR_logo.emf"/>
          <p:cNvPicPr>
            <a:picLocks noChangeAspect="1"/>
          </p:cNvPicPr>
          <p:nvPr/>
        </p:nvPicPr>
        <p:blipFill>
          <a:blip r:embed="rId2">
            <a:extLst/>
          </a:blip>
          <a:stretch>
            <a:fillRect/>
          </a:stretch>
        </p:blipFill>
        <p:spPr>
          <a:xfrm>
            <a:off x="9350330" y="6398775"/>
            <a:ext cx="1092992" cy="307198"/>
          </a:xfrm>
          <a:prstGeom prst="rect">
            <a:avLst/>
          </a:prstGeom>
          <a:ln w="12700">
            <a:miter lim="400000"/>
          </a:ln>
        </p:spPr>
      </p:pic>
      <p:sp>
        <p:nvSpPr>
          <p:cNvPr id="715" name="Slide Number"/>
          <p:cNvSpPr txBox="1"/>
          <p:nvPr>
            <p:ph type="sldNum" sz="quarter" idx="2"/>
          </p:nvPr>
        </p:nvSpPr>
        <p:spPr>
          <a:xfrm>
            <a:off x="7826543" y="6234431"/>
            <a:ext cx="250659" cy="243838"/>
          </a:xfrm>
          <a:prstGeom prst="rect">
            <a:avLst/>
          </a:prstGeom>
        </p:spPr>
        <p:txBody>
          <a:bodyPr lIns="45718" tIns="45718" rIns="45718" bIns="45718"/>
          <a:lstStyle>
            <a:lvl1pPr defTabSz="457200">
              <a:defRPr sz="11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722" name="Title Text"/>
          <p:cNvSpPr txBox="1"/>
          <p:nvPr>
            <p:ph type="title"/>
          </p:nvPr>
        </p:nvSpPr>
        <p:spPr>
          <a:xfrm>
            <a:off x="2416968" y="1151929"/>
            <a:ext cx="7358064" cy="2321720"/>
          </a:xfrm>
          <a:prstGeom prst="rect">
            <a:avLst/>
          </a:prstGeom>
        </p:spPr>
        <p:txBody>
          <a:bodyPr lIns="35718" tIns="35718" rIns="35718" bIns="35718"/>
          <a:lstStyle>
            <a:lvl1pPr algn="ctr" defTabSz="410765">
              <a:defRPr b="0" cap="none" sz="5600">
                <a:solidFill>
                  <a:srgbClr val="000000"/>
                </a:solidFill>
                <a:latin typeface="Helvetica Light"/>
                <a:ea typeface="Helvetica Light"/>
                <a:cs typeface="Helvetica Light"/>
                <a:sym typeface="Helvetica Light"/>
              </a:defRPr>
            </a:lvl1pPr>
          </a:lstStyle>
          <a:p>
            <a:pPr/>
            <a:r>
              <a:t>Title Text</a:t>
            </a:r>
          </a:p>
        </p:txBody>
      </p:sp>
      <p:sp>
        <p:nvSpPr>
          <p:cNvPr id="723" name="Body Level One…"/>
          <p:cNvSpPr txBox="1"/>
          <p:nvPr>
            <p:ph type="body" sz="quarter" idx="1"/>
          </p:nvPr>
        </p:nvSpPr>
        <p:spPr>
          <a:xfrm>
            <a:off x="2416968" y="3536156"/>
            <a:ext cx="7358064" cy="794743"/>
          </a:xfrm>
          <a:prstGeom prst="rect">
            <a:avLst/>
          </a:prstGeom>
        </p:spPr>
        <p:txBody>
          <a:bodyPr lIns="35718" tIns="35718" rIns="35718" bIns="35718"/>
          <a:lstStyle>
            <a:lvl1pPr marL="0" indent="0" algn="ctr" defTabSz="410765">
              <a:spcBef>
                <a:spcPts val="0"/>
              </a:spcBef>
              <a:buClrTx/>
              <a:buSzTx/>
              <a:buNone/>
              <a:defRPr b="0" sz="2200">
                <a:solidFill>
                  <a:srgbClr val="000000"/>
                </a:solidFill>
                <a:latin typeface="Helvetica Light"/>
                <a:ea typeface="Helvetica Light"/>
                <a:cs typeface="Helvetica Light"/>
                <a:sym typeface="Helvetica Light"/>
              </a:defRPr>
            </a:lvl1pPr>
            <a:lvl2pPr marL="0" indent="0" algn="ctr" defTabSz="410765">
              <a:spcBef>
                <a:spcPts val="0"/>
              </a:spcBef>
              <a:buClrTx/>
              <a:buSzTx/>
              <a:buNone/>
              <a:defRPr b="0" sz="2200">
                <a:solidFill>
                  <a:srgbClr val="000000"/>
                </a:solidFill>
                <a:latin typeface="Helvetica Light"/>
                <a:ea typeface="Helvetica Light"/>
                <a:cs typeface="Helvetica Light"/>
                <a:sym typeface="Helvetica Light"/>
              </a:defRPr>
            </a:lvl2pPr>
            <a:lvl3pPr marL="0" indent="0" algn="ctr" defTabSz="410765">
              <a:spcBef>
                <a:spcPts val="0"/>
              </a:spcBef>
              <a:buClrTx/>
              <a:buSzTx/>
              <a:buNone/>
              <a:defRPr b="0" sz="2200">
                <a:solidFill>
                  <a:srgbClr val="000000"/>
                </a:solidFill>
                <a:latin typeface="Helvetica Light"/>
                <a:ea typeface="Helvetica Light"/>
                <a:cs typeface="Helvetica Light"/>
                <a:sym typeface="Helvetica Light"/>
              </a:defRPr>
            </a:lvl3pPr>
            <a:lvl4pPr marL="0" indent="0" algn="ctr" defTabSz="410765">
              <a:spcBef>
                <a:spcPts val="0"/>
              </a:spcBef>
              <a:buClrTx/>
              <a:buSzTx/>
              <a:buNone/>
              <a:defRPr b="0" sz="2200">
                <a:solidFill>
                  <a:srgbClr val="000000"/>
                </a:solidFill>
                <a:latin typeface="Helvetica Light"/>
                <a:ea typeface="Helvetica Light"/>
                <a:cs typeface="Helvetica Light"/>
                <a:sym typeface="Helvetica Light"/>
              </a:defRPr>
            </a:lvl4pPr>
            <a:lvl5pPr marL="0" indent="0" algn="ctr" defTabSz="410765">
              <a:spcBef>
                <a:spcPts val="0"/>
              </a:spcBef>
              <a:buClrTx/>
              <a:buSzTx/>
              <a:buNone/>
              <a:defRPr b="0" sz="22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724" name="Slide Number"/>
          <p:cNvSpPr txBox="1"/>
          <p:nvPr>
            <p:ph type="sldNum" sz="quarter" idx="2"/>
          </p:nvPr>
        </p:nvSpPr>
        <p:spPr>
          <a:xfrm>
            <a:off x="5964732" y="6505277"/>
            <a:ext cx="253607" cy="249238"/>
          </a:xfrm>
          <a:prstGeom prst="rect">
            <a:avLst/>
          </a:prstGeom>
        </p:spPr>
        <p:txBody>
          <a:bodyPr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mpty">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sp>
        <p:nvSpPr>
          <p:cNvPr id="731" name="Rectangle 14"/>
          <p:cNvSpPr/>
          <p:nvPr/>
        </p:nvSpPr>
        <p:spPr>
          <a:xfrm>
            <a:off x="6349" y="0"/>
            <a:ext cx="12190415" cy="957263"/>
          </a:xfrm>
          <a:prstGeom prst="rect">
            <a:avLst/>
          </a:prstGeom>
          <a:solidFill>
            <a:srgbClr val="0F5494"/>
          </a:solidFill>
          <a:ln w="3175">
            <a:solidFill>
              <a:srgbClr val="0F5494"/>
            </a:solidFill>
          </a:ln>
        </p:spPr>
        <p:txBody>
          <a:bodyPr lIns="45719" rIns="45719" anchor="ctr"/>
          <a:lstStyle/>
          <a:p>
            <a:pPr algn="ctr" defTabSz="457200">
              <a:defRPr sz="1800">
                <a:solidFill>
                  <a:srgbClr val="FFFFFF"/>
                </a:solidFill>
                <a:latin typeface="Verdana"/>
                <a:ea typeface="Verdana"/>
                <a:cs typeface="Verdana"/>
                <a:sym typeface="Verdana"/>
              </a:defRPr>
            </a:pPr>
          </a:p>
        </p:txBody>
      </p:sp>
      <p:pic>
        <p:nvPicPr>
          <p:cNvPr id="732" name="Picture 17" descr="Picture 17"/>
          <p:cNvPicPr>
            <a:picLocks noChangeAspect="1"/>
          </p:cNvPicPr>
          <p:nvPr/>
        </p:nvPicPr>
        <p:blipFill>
          <a:blip r:embed="rId2">
            <a:extLst/>
          </a:blip>
          <a:stretch>
            <a:fillRect/>
          </a:stretch>
        </p:blipFill>
        <p:spPr>
          <a:xfrm>
            <a:off x="5282515" y="258764"/>
            <a:ext cx="1915334" cy="1004888"/>
          </a:xfrm>
          <a:prstGeom prst="rect">
            <a:avLst/>
          </a:prstGeom>
          <a:ln w="12700">
            <a:miter lim="400000"/>
          </a:ln>
        </p:spPr>
      </p:pic>
      <p:sp>
        <p:nvSpPr>
          <p:cNvPr id="733" name="Title Text"/>
          <p:cNvSpPr txBox="1"/>
          <p:nvPr>
            <p:ph type="title"/>
          </p:nvPr>
        </p:nvSpPr>
        <p:spPr>
          <a:xfrm>
            <a:off x="969308" y="4406901"/>
            <a:ext cx="10361853" cy="1362076"/>
          </a:xfrm>
          <a:prstGeom prst="rect">
            <a:avLst/>
          </a:prstGeom>
        </p:spPr>
        <p:txBody>
          <a:bodyPr lIns="45719" tIns="45719" rIns="45719" bIns="45719" anchor="t"/>
          <a:lstStyle>
            <a:lvl1pPr indent="358775">
              <a:defRPr sz="4000">
                <a:solidFill>
                  <a:srgbClr val="0F5494"/>
                </a:solidFill>
                <a:latin typeface="EC Square Sans Pro Light"/>
                <a:ea typeface="EC Square Sans Pro Light"/>
                <a:cs typeface="EC Square Sans Pro Light"/>
                <a:sym typeface="EC Square Sans Pro Light"/>
              </a:defRPr>
            </a:lvl1pPr>
          </a:lstStyle>
          <a:p>
            <a:pPr/>
            <a:r>
              <a:t>Title Text</a:t>
            </a:r>
          </a:p>
        </p:txBody>
      </p:sp>
      <p:sp>
        <p:nvSpPr>
          <p:cNvPr id="734" name="Body Level One…"/>
          <p:cNvSpPr txBox="1"/>
          <p:nvPr>
            <p:ph type="body" sz="quarter" idx="1"/>
          </p:nvPr>
        </p:nvSpPr>
        <p:spPr>
          <a:xfrm>
            <a:off x="969308" y="2906713"/>
            <a:ext cx="10361853" cy="1500188"/>
          </a:xfrm>
          <a:prstGeom prst="rect">
            <a:avLst/>
          </a:prstGeom>
        </p:spPr>
        <p:txBody>
          <a:bodyPr lIns="45719" tIns="45719" rIns="45719" bIns="45719" anchor="b"/>
          <a:lstStyle>
            <a:lvl1pPr marL="0" indent="0">
              <a:buClrTx/>
              <a:buSzTx/>
              <a:buNone/>
              <a:defRPr b="0" i="1">
                <a:solidFill>
                  <a:srgbClr val="0F5494"/>
                </a:solidFill>
                <a:latin typeface="EC Square Sans Pro Light"/>
                <a:ea typeface="EC Square Sans Pro Light"/>
                <a:cs typeface="EC Square Sans Pro Light"/>
                <a:sym typeface="EC Square Sans Pro Light"/>
              </a:defRPr>
            </a:lvl1pPr>
            <a:lvl2pPr marL="0" indent="457200">
              <a:buClrTx/>
              <a:buSzTx/>
              <a:buNone/>
              <a:defRPr b="0" i="1">
                <a:solidFill>
                  <a:srgbClr val="0F5494"/>
                </a:solidFill>
                <a:latin typeface="EC Square Sans Pro Light"/>
                <a:ea typeface="EC Square Sans Pro Light"/>
                <a:cs typeface="EC Square Sans Pro Light"/>
                <a:sym typeface="EC Square Sans Pro Light"/>
              </a:defRPr>
            </a:lvl2pPr>
            <a:lvl3pPr marL="0" indent="914400">
              <a:buClrTx/>
              <a:buSzTx/>
              <a:buNone/>
              <a:defRPr b="0" i="1">
                <a:solidFill>
                  <a:srgbClr val="0F5494"/>
                </a:solidFill>
                <a:latin typeface="EC Square Sans Pro Light"/>
                <a:ea typeface="EC Square Sans Pro Light"/>
                <a:cs typeface="EC Square Sans Pro Light"/>
                <a:sym typeface="EC Square Sans Pro Light"/>
              </a:defRPr>
            </a:lvl3pPr>
            <a:lvl4pPr marL="0" indent="1371600">
              <a:buClrTx/>
              <a:buSzTx/>
              <a:buNone/>
              <a:defRPr b="0" i="1">
                <a:solidFill>
                  <a:srgbClr val="0F5494"/>
                </a:solidFill>
                <a:latin typeface="EC Square Sans Pro Light"/>
                <a:ea typeface="EC Square Sans Pro Light"/>
                <a:cs typeface="EC Square Sans Pro Light"/>
                <a:sym typeface="EC Square Sans Pro Light"/>
              </a:defRPr>
            </a:lvl4pPr>
            <a:lvl5pPr marL="0" indent="1828800">
              <a:buClrTx/>
              <a:buSzTx/>
              <a:buNone/>
              <a:defRPr b="0" i="1">
                <a:solidFill>
                  <a:srgbClr val="0F5494"/>
                </a:solidFill>
                <a:latin typeface="EC Square Sans Pro Light"/>
                <a:ea typeface="EC Square Sans Pro Light"/>
                <a:cs typeface="EC Square Sans Pro Light"/>
                <a:sym typeface="EC Square Sans Pro Light"/>
              </a:defRPr>
            </a:lvl5pPr>
          </a:lstStyle>
          <a:p>
            <a:pPr/>
            <a:r>
              <a:t>Body Level One</a:t>
            </a:r>
          </a:p>
          <a:p>
            <a:pPr lvl="1"/>
            <a:r>
              <a:t>Body Level Two</a:t>
            </a:r>
          </a:p>
          <a:p>
            <a:pPr lvl="2"/>
            <a:r>
              <a:t>Body Level Three</a:t>
            </a:r>
          </a:p>
          <a:p>
            <a:pPr lvl="3"/>
            <a:r>
              <a:t>Body Level Four</a:t>
            </a:r>
          </a:p>
          <a:p>
            <a:pPr lvl="4"/>
            <a:r>
              <a:t>Body Level Five</a:t>
            </a:r>
          </a:p>
        </p:txBody>
      </p:sp>
      <p:sp>
        <p:nvSpPr>
          <p:cNvPr id="735" name="Slide Number"/>
          <p:cNvSpPr txBox="1"/>
          <p:nvPr>
            <p:ph type="sldNum" sz="quarter" idx="2"/>
          </p:nvPr>
        </p:nvSpPr>
        <p:spPr>
          <a:xfrm>
            <a:off x="5893011" y="6172200"/>
            <a:ext cx="2841838" cy="368301"/>
          </a:xfrm>
          <a:prstGeom prst="rect">
            <a:avLst/>
          </a:prstGeom>
        </p:spPr>
        <p:txBody>
          <a:bodyPr/>
          <a:lstStyle>
            <a:lvl1pPr>
              <a:defRPr>
                <a:solidFill>
                  <a:srgbClr val="0F5494"/>
                </a:solidFill>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Slide">
    <p:spTree>
      <p:nvGrpSpPr>
        <p:cNvPr id="1" name=""/>
        <p:cNvGrpSpPr/>
        <p:nvPr/>
      </p:nvGrpSpPr>
      <p:grpSpPr>
        <a:xfrm>
          <a:off x="0" y="0"/>
          <a:ext cx="0" cy="0"/>
          <a:chOff x="0" y="0"/>
          <a:chExt cx="0" cy="0"/>
        </a:xfrm>
      </p:grpSpPr>
      <p:sp>
        <p:nvSpPr>
          <p:cNvPr id="742" name="Title Text"/>
          <p:cNvSpPr txBox="1"/>
          <p:nvPr>
            <p:ph type="title"/>
          </p:nvPr>
        </p:nvSpPr>
        <p:spPr>
          <a:xfrm>
            <a:off x="2209798" y="1844673"/>
            <a:ext cx="7772403" cy="2041527"/>
          </a:xfrm>
          <a:prstGeom prst="rect">
            <a:avLst/>
          </a:prstGeom>
        </p:spPr>
        <p:txBody>
          <a:bodyPr lIns="45718" tIns="45718" rIns="45718" bIns="45718" anchor="ctr"/>
          <a:lstStyle>
            <a:lvl1pPr algn="ctr" defTabSz="457200">
              <a:defRPr b="0" cap="none" sz="4200">
                <a:solidFill>
                  <a:srgbClr val="000000"/>
                </a:solidFill>
                <a:uFill>
                  <a:solidFill>
                    <a:srgbClr val="000000"/>
                  </a:solidFill>
                </a:uFill>
              </a:defRPr>
            </a:lvl1pPr>
          </a:lstStyle>
          <a:p>
            <a:pPr/>
            <a:r>
              <a:t>Title Text</a:t>
            </a:r>
          </a:p>
        </p:txBody>
      </p:sp>
      <p:sp>
        <p:nvSpPr>
          <p:cNvPr id="743" name="Body Level One…"/>
          <p:cNvSpPr txBox="1"/>
          <p:nvPr>
            <p:ph type="body" sz="half" idx="1"/>
          </p:nvPr>
        </p:nvSpPr>
        <p:spPr>
          <a:xfrm>
            <a:off x="2895597" y="3886200"/>
            <a:ext cx="6400804" cy="2971803"/>
          </a:xfrm>
          <a:prstGeom prst="rect">
            <a:avLst/>
          </a:prstGeom>
        </p:spPr>
        <p:txBody>
          <a:bodyPr lIns="45718" tIns="45718" rIns="45718" bIns="45718"/>
          <a:lstStyle>
            <a:lvl1pPr marL="0" indent="0" algn="ctr" defTabSz="457200">
              <a:spcBef>
                <a:spcPts val="600"/>
              </a:spcBef>
              <a:buClrTx/>
              <a:buSzTx/>
              <a:buNone/>
              <a:defRPr b="0" sz="3000">
                <a:solidFill>
                  <a:srgbClr val="888888"/>
                </a:solidFill>
                <a:uFill>
                  <a:solidFill>
                    <a:srgbClr val="888888"/>
                  </a:solidFill>
                </a:uFill>
              </a:defRPr>
            </a:lvl1pPr>
            <a:lvl2pPr marL="0" indent="0" algn="ctr" defTabSz="457200">
              <a:spcBef>
                <a:spcPts val="600"/>
              </a:spcBef>
              <a:buClrTx/>
              <a:buSzTx/>
              <a:buNone/>
              <a:defRPr b="0" sz="3000">
                <a:solidFill>
                  <a:srgbClr val="888888"/>
                </a:solidFill>
                <a:uFill>
                  <a:solidFill>
                    <a:srgbClr val="888888"/>
                  </a:solidFill>
                </a:uFill>
              </a:defRPr>
            </a:lvl2pPr>
            <a:lvl3pPr marL="0" indent="0" algn="ctr" defTabSz="457200">
              <a:spcBef>
                <a:spcPts val="600"/>
              </a:spcBef>
              <a:buClrTx/>
              <a:buSzTx/>
              <a:buNone/>
              <a:defRPr b="0" sz="3000">
                <a:solidFill>
                  <a:srgbClr val="888888"/>
                </a:solidFill>
                <a:uFill>
                  <a:solidFill>
                    <a:srgbClr val="888888"/>
                  </a:solidFill>
                </a:uFill>
              </a:defRPr>
            </a:lvl3pPr>
            <a:lvl4pPr marL="0" indent="0" algn="ctr" defTabSz="457200">
              <a:spcBef>
                <a:spcPts val="600"/>
              </a:spcBef>
              <a:buClrTx/>
              <a:buSzTx/>
              <a:buNone/>
              <a:defRPr b="0" sz="3000">
                <a:solidFill>
                  <a:srgbClr val="888888"/>
                </a:solidFill>
                <a:uFill>
                  <a:solidFill>
                    <a:srgbClr val="888888"/>
                  </a:solidFill>
                </a:uFill>
              </a:defRPr>
            </a:lvl4pPr>
            <a:lvl5pPr marL="0" indent="0" algn="ctr" defTabSz="457200">
              <a:spcBef>
                <a:spcPts val="600"/>
              </a:spcBef>
              <a:buClrTx/>
              <a:buSzTx/>
              <a:buNone/>
              <a:defRPr b="0" sz="3000">
                <a:solidFill>
                  <a:srgbClr val="888888"/>
                </a:solidFill>
                <a:uFill>
                  <a:solidFill>
                    <a:srgbClr val="888888"/>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744" name="Slide Number"/>
          <p:cNvSpPr txBox="1"/>
          <p:nvPr>
            <p:ph type="sldNum" sz="quarter" idx="2"/>
          </p:nvPr>
        </p:nvSpPr>
        <p:spPr>
          <a:xfrm>
            <a:off x="9951275" y="6419279"/>
            <a:ext cx="259527" cy="239267"/>
          </a:xfrm>
          <a:prstGeom prst="rect">
            <a:avLst/>
          </a:prstGeom>
        </p:spPr>
        <p:txBody>
          <a:bodyPr lIns="45718" tIns="45718" rIns="45718" bIns="45718"/>
          <a:lstStyle>
            <a:lvl1pPr>
              <a:defRPr sz="1100">
                <a:solidFill>
                  <a:srgbClr val="888888"/>
                </a:solidFill>
                <a:uFill>
                  <a:solidFill>
                    <a:srgbClr val="888888"/>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description">
    <p:spTree>
      <p:nvGrpSpPr>
        <p:cNvPr id="1" name=""/>
        <p:cNvGrpSpPr/>
        <p:nvPr/>
      </p:nvGrpSpPr>
      <p:grpSpPr>
        <a:xfrm>
          <a:off x="0" y="0"/>
          <a:ext cx="0" cy="0"/>
          <a:chOff x="0" y="0"/>
          <a:chExt cx="0" cy="0"/>
        </a:xfrm>
      </p:grpSpPr>
      <p:sp>
        <p:nvSpPr>
          <p:cNvPr id="71" name="Title Text"/>
          <p:cNvSpPr txBox="1"/>
          <p:nvPr>
            <p:ph type="title"/>
          </p:nvPr>
        </p:nvSpPr>
        <p:spPr>
          <a:xfrm>
            <a:off x="720002" y="1079999"/>
            <a:ext cx="4011085" cy="818402"/>
          </a:xfrm>
          <a:prstGeom prst="rect">
            <a:avLst/>
          </a:prstGeom>
        </p:spPr>
        <p:txBody>
          <a:bodyPr anchor="t"/>
          <a:lstStyle>
            <a:lvl1pPr>
              <a:defRPr sz="2000">
                <a:solidFill>
                  <a:schemeClr val="accent5"/>
                </a:solidFill>
              </a:defRPr>
            </a:lvl1pPr>
          </a:lstStyle>
          <a:p>
            <a:pPr/>
            <a:r>
              <a:t>Title Text</a:t>
            </a:r>
          </a:p>
        </p:txBody>
      </p:sp>
      <p:sp>
        <p:nvSpPr>
          <p:cNvPr id="72" name="Body Level One…"/>
          <p:cNvSpPr txBox="1"/>
          <p:nvPr>
            <p:ph type="body" sz="half" idx="1"/>
          </p:nvPr>
        </p:nvSpPr>
        <p:spPr>
          <a:xfrm>
            <a:off x="4978400" y="1079999"/>
            <a:ext cx="6502400" cy="4780802"/>
          </a:xfrm>
          <a:prstGeom prst="rect">
            <a:avLst/>
          </a:prstGeom>
        </p:spPr>
        <p:txBody>
          <a:bodyPr/>
          <a:lstStyle>
            <a:lvl1pPr>
              <a:spcBef>
                <a:spcPts val="500"/>
              </a:spcBef>
              <a:defRPr sz="2200"/>
            </a:lvl1pPr>
            <a:lvl2pPr marL="742912" indent="-285737">
              <a:spcBef>
                <a:spcPts val="500"/>
              </a:spcBef>
              <a:defRPr sz="2200"/>
            </a:lvl2pPr>
            <a:lvl3pPr marL="1165800" indent="-251447">
              <a:spcBef>
                <a:spcPts val="500"/>
              </a:spcBef>
              <a:defRPr sz="2200"/>
            </a:lvl3pPr>
            <a:lvl4pPr marL="1622978" indent="-251447">
              <a:spcBef>
                <a:spcPts val="500"/>
              </a:spcBef>
              <a:defRPr sz="2200"/>
            </a:lvl4pPr>
            <a:lvl5pPr marL="2080156" indent="-251447">
              <a:spcBef>
                <a:spcPts val="500"/>
              </a:spcBef>
              <a:defRPr sz="2200"/>
            </a:lvl5pPr>
          </a:lstStyle>
          <a:p>
            <a:pPr/>
            <a:r>
              <a:t>Body Level One</a:t>
            </a:r>
          </a:p>
          <a:p>
            <a:pPr lvl="1"/>
            <a:r>
              <a:t>Body Level Two</a:t>
            </a:r>
          </a:p>
          <a:p>
            <a:pPr lvl="2"/>
            <a:r>
              <a:t>Body Level Three</a:t>
            </a:r>
          </a:p>
          <a:p>
            <a:pPr lvl="3"/>
            <a:r>
              <a:t>Body Level Four</a:t>
            </a:r>
          </a:p>
          <a:p>
            <a:pPr lvl="4"/>
            <a:r>
              <a:t>Body Level Five</a:t>
            </a:r>
          </a:p>
        </p:txBody>
      </p:sp>
      <p:sp>
        <p:nvSpPr>
          <p:cNvPr id="73" name="Text Placeholder 3"/>
          <p:cNvSpPr/>
          <p:nvPr>
            <p:ph type="body" sz="quarter" idx="13"/>
          </p:nvPr>
        </p:nvSpPr>
        <p:spPr>
          <a:xfrm>
            <a:off x="720002" y="1966799"/>
            <a:ext cx="4011085" cy="3880801"/>
          </a:xfrm>
          <a:prstGeom prst="rect">
            <a:avLst/>
          </a:prstGeom>
        </p:spPr>
        <p:txBody>
          <a:bodyPr/>
          <a:lstStyle/>
          <a:p>
            <a:pPr marL="0" indent="0">
              <a:spcBef>
                <a:spcPts val="300"/>
              </a:spcBef>
              <a:buClrTx/>
              <a:buSzTx/>
              <a:buNone/>
              <a:defRPr sz="1400"/>
            </a:pPr>
          </a:p>
        </p:txBody>
      </p:sp>
      <p:sp>
        <p:nvSpPr>
          <p:cNvPr id="74" name="Title 1"/>
          <p:cNvSpPr txBox="1"/>
          <p:nvPr/>
        </p:nvSpPr>
        <p:spPr>
          <a:xfrm>
            <a:off x="719999" y="253087"/>
            <a:ext cx="10752002"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b="1" cap="all" sz="2800">
                <a:solidFill>
                  <a:srgbClr val="FFFFFF"/>
                </a:solidFill>
              </a:defRPr>
            </a:lvl1pPr>
          </a:lstStyle>
          <a:p>
            <a:pPr/>
            <a:r>
              <a:t>KLIK OM STIJL TE BEWERKEN</a:t>
            </a: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p:spTree>
      <p:nvGrpSpPr>
        <p:cNvPr id="1" name=""/>
        <p:cNvGrpSpPr/>
        <p:nvPr/>
      </p:nvGrpSpPr>
      <p:grpSpPr>
        <a:xfrm>
          <a:off x="0" y="0"/>
          <a:ext cx="0" cy="0"/>
          <a:chOff x="0" y="0"/>
          <a:chExt cx="0" cy="0"/>
        </a:xfrm>
      </p:grpSpPr>
      <p:sp>
        <p:nvSpPr>
          <p:cNvPr id="82" name="Title Text"/>
          <p:cNvSpPr txBox="1"/>
          <p:nvPr>
            <p:ph type="title"/>
          </p:nvPr>
        </p:nvSpPr>
        <p:spPr>
          <a:xfrm>
            <a:off x="2389716" y="5280862"/>
            <a:ext cx="7315201" cy="338139"/>
          </a:xfrm>
          <a:prstGeom prst="rect">
            <a:avLst/>
          </a:prstGeom>
        </p:spPr>
        <p:txBody>
          <a:bodyPr/>
          <a:lstStyle>
            <a:lvl1pPr>
              <a:defRPr cap="none" sz="1800">
                <a:solidFill>
                  <a:schemeClr val="accent5"/>
                </a:solidFill>
              </a:defRPr>
            </a:lvl1pPr>
          </a:lstStyle>
          <a:p>
            <a:pPr/>
            <a:r>
              <a:t>Title Text</a:t>
            </a:r>
          </a:p>
        </p:txBody>
      </p:sp>
      <p:sp>
        <p:nvSpPr>
          <p:cNvPr id="83" name="Picture Placeholder 2"/>
          <p:cNvSpPr/>
          <p:nvPr>
            <p:ph type="pic" sz="half" idx="13"/>
          </p:nvPr>
        </p:nvSpPr>
        <p:spPr>
          <a:xfrm>
            <a:off x="2389716" y="1079999"/>
            <a:ext cx="7315201" cy="4114801"/>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2389716" y="5728537"/>
            <a:ext cx="7315201" cy="271463"/>
          </a:xfrm>
          <a:prstGeom prst="rect">
            <a:avLst/>
          </a:prstGeom>
        </p:spPr>
        <p:txBody>
          <a:bodyPr/>
          <a:lstStyle>
            <a:lvl1pPr marL="0" indent="0">
              <a:spcBef>
                <a:spcPts val="300"/>
              </a:spcBef>
              <a:buClrTx/>
              <a:buSzTx/>
              <a:buNone/>
              <a:defRPr sz="1300"/>
            </a:lvl1pPr>
            <a:lvl2pPr marL="0" indent="457178">
              <a:spcBef>
                <a:spcPts val="300"/>
              </a:spcBef>
              <a:buClrTx/>
              <a:buSzTx/>
              <a:buNone/>
              <a:defRPr sz="1300"/>
            </a:lvl2pPr>
            <a:lvl3pPr marL="0" indent="914353">
              <a:spcBef>
                <a:spcPts val="300"/>
              </a:spcBef>
              <a:buClrTx/>
              <a:buSzTx/>
              <a:buNone/>
              <a:defRPr sz="1300"/>
            </a:lvl3pPr>
            <a:lvl4pPr marL="0" indent="1371531">
              <a:spcBef>
                <a:spcPts val="300"/>
              </a:spcBef>
              <a:buClrTx/>
              <a:buSzTx/>
              <a:buNone/>
              <a:defRPr sz="1300"/>
            </a:lvl4pPr>
            <a:lvl5pPr marL="0" indent="1828708">
              <a:spcBef>
                <a:spcPts val="300"/>
              </a:spcBef>
              <a:buClrTx/>
              <a:buSzTx/>
              <a:buNone/>
              <a:defRPr sz="13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slide">
    <p:spTree>
      <p:nvGrpSpPr>
        <p:cNvPr id="1" name=""/>
        <p:cNvGrpSpPr/>
        <p:nvPr/>
      </p:nvGrpSpPr>
      <p:grpSpPr>
        <a:xfrm>
          <a:off x="0" y="0"/>
          <a:ext cx="0" cy="0"/>
          <a:chOff x="0" y="0"/>
          <a:chExt cx="0" cy="0"/>
        </a:xfrm>
      </p:grpSpPr>
      <p:sp>
        <p:nvSpPr>
          <p:cNvPr id="92" name="Rectangle 3"/>
          <p:cNvSpPr/>
          <p:nvPr/>
        </p:nvSpPr>
        <p:spPr>
          <a:xfrm>
            <a:off x="0" y="3461698"/>
            <a:ext cx="12192000" cy="369331"/>
          </a:xfrm>
          <a:prstGeom prst="rect">
            <a:avLst/>
          </a:prstGeom>
          <a:solidFill>
            <a:srgbClr val="094072"/>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defRPr sz="1800">
                <a:solidFill>
                  <a:srgbClr val="005100"/>
                </a:solidFill>
                <a:latin typeface="Calibri"/>
                <a:ea typeface="Calibri"/>
                <a:cs typeface="Calibri"/>
                <a:sym typeface="Calibri"/>
              </a:defRPr>
            </a:pPr>
          </a:p>
        </p:txBody>
      </p:sp>
      <p:pic>
        <p:nvPicPr>
          <p:cNvPr id="93" name="Picture 6" descr="Picture 6"/>
          <p:cNvPicPr>
            <a:picLocks noChangeAspect="1"/>
          </p:cNvPicPr>
          <p:nvPr/>
        </p:nvPicPr>
        <p:blipFill>
          <a:blip r:embed="rId2">
            <a:alphaModFix amt="35000"/>
            <a:extLst/>
          </a:blip>
          <a:stretch>
            <a:fillRect/>
          </a:stretch>
        </p:blipFill>
        <p:spPr>
          <a:xfrm>
            <a:off x="0" y="0"/>
            <a:ext cx="12192000" cy="6858000"/>
          </a:xfrm>
          <a:prstGeom prst="rect">
            <a:avLst/>
          </a:prstGeom>
          <a:ln w="12700">
            <a:miter lim="400000"/>
          </a:ln>
        </p:spPr>
      </p:pic>
      <p:sp>
        <p:nvSpPr>
          <p:cNvPr id="94" name="Title Text"/>
          <p:cNvSpPr txBox="1"/>
          <p:nvPr>
            <p:ph type="title"/>
          </p:nvPr>
        </p:nvSpPr>
        <p:spPr>
          <a:xfrm>
            <a:off x="1017600" y="2626249"/>
            <a:ext cx="10272002" cy="1368003"/>
          </a:xfrm>
          <a:prstGeom prst="rect">
            <a:avLst/>
          </a:prstGeom>
        </p:spPr>
        <p:txBody>
          <a:bodyPr lIns="45719" tIns="45719" rIns="45719" bIns="45719" anchor="t"/>
          <a:lstStyle>
            <a:lvl1pPr>
              <a:lnSpc>
                <a:spcPts val="3500"/>
              </a:lnSpc>
              <a:defRPr sz="2500">
                <a:solidFill>
                  <a:srgbClr val="FFFFFF"/>
                </a:solidFill>
                <a:latin typeface="Century Gothic"/>
                <a:ea typeface="Century Gothic"/>
                <a:cs typeface="Century Gothic"/>
                <a:sym typeface="Century Gothic"/>
              </a:defRPr>
            </a:lvl1pPr>
          </a:lstStyle>
          <a:p>
            <a:pPr/>
            <a:r>
              <a:t>Title Text</a:t>
            </a:r>
          </a:p>
        </p:txBody>
      </p:sp>
      <p:pic>
        <p:nvPicPr>
          <p:cNvPr id="95" name="Picture 2" descr="Picture 2"/>
          <p:cNvPicPr>
            <a:picLocks noChangeAspect="1"/>
          </p:cNvPicPr>
          <p:nvPr/>
        </p:nvPicPr>
        <p:blipFill>
          <a:blip r:embed="rId3">
            <a:extLst/>
          </a:blip>
          <a:stretch>
            <a:fillRect/>
          </a:stretch>
        </p:blipFill>
        <p:spPr>
          <a:xfrm>
            <a:off x="3186061" y="491396"/>
            <a:ext cx="5719016" cy="1205537"/>
          </a:xfrm>
          <a:prstGeom prst="rect">
            <a:avLst/>
          </a:prstGeom>
          <a:ln w="12700">
            <a:miter lim="400000"/>
          </a:ln>
        </p:spPr>
      </p:pic>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 Id="rId44" Type="http://schemas.openxmlformats.org/officeDocument/2006/relationships/slideLayout" Target="../slideLayouts/slideLayout41.xml"/><Relationship Id="rId45" Type="http://schemas.openxmlformats.org/officeDocument/2006/relationships/slideLayout" Target="../slideLayouts/slideLayout42.xml"/><Relationship Id="rId46" Type="http://schemas.openxmlformats.org/officeDocument/2006/relationships/slideLayout" Target="../slideLayouts/slideLayout43.xml"/><Relationship Id="rId47" Type="http://schemas.openxmlformats.org/officeDocument/2006/relationships/slideLayout" Target="../slideLayouts/slideLayout44.xml"/><Relationship Id="rId48" Type="http://schemas.openxmlformats.org/officeDocument/2006/relationships/slideLayout" Target="../slideLayouts/slideLayout45.xml"/><Relationship Id="rId49" Type="http://schemas.openxmlformats.org/officeDocument/2006/relationships/slideLayout" Target="../slideLayouts/slideLayout46.xml"/><Relationship Id="rId50" Type="http://schemas.openxmlformats.org/officeDocument/2006/relationships/slideLayout" Target="../slideLayouts/slideLayout47.xml"/><Relationship Id="rId51" Type="http://schemas.openxmlformats.org/officeDocument/2006/relationships/slideLayout" Target="../slideLayouts/slideLayout48.xml"/><Relationship Id="rId52" Type="http://schemas.openxmlformats.org/officeDocument/2006/relationships/slideLayout" Target="../slideLayouts/slideLayout49.xml"/><Relationship Id="rId53" Type="http://schemas.openxmlformats.org/officeDocument/2006/relationships/slideLayout" Target="../slideLayouts/slideLayout50.xml"/><Relationship Id="rId54" Type="http://schemas.openxmlformats.org/officeDocument/2006/relationships/slideLayout" Target="../slideLayouts/slideLayout51.xml"/><Relationship Id="rId55" Type="http://schemas.openxmlformats.org/officeDocument/2006/relationships/slideLayout" Target="../slideLayouts/slideLayout52.xml"/><Relationship Id="rId56" Type="http://schemas.openxmlformats.org/officeDocument/2006/relationships/slideLayout" Target="../slideLayouts/slideLayout53.xml"/><Relationship Id="rId57" Type="http://schemas.openxmlformats.org/officeDocument/2006/relationships/slideLayout" Target="../slideLayouts/slideLayout54.xml"/><Relationship Id="rId58" Type="http://schemas.openxmlformats.org/officeDocument/2006/relationships/slideLayout" Target="../slideLayouts/slideLayout55.xml"/><Relationship Id="rId59" Type="http://schemas.openxmlformats.org/officeDocument/2006/relationships/slideLayout" Target="../slideLayouts/slideLayout56.xml"/><Relationship Id="rId60" Type="http://schemas.openxmlformats.org/officeDocument/2006/relationships/slideLayout" Target="../slideLayouts/slideLayout57.xml"/><Relationship Id="rId61" Type="http://schemas.openxmlformats.org/officeDocument/2006/relationships/slideLayout" Target="../slideLayouts/slideLayout58.xml"/><Relationship Id="rId62" Type="http://schemas.openxmlformats.org/officeDocument/2006/relationships/slideLayout" Target="../slideLayouts/slideLayout59.xml"/><Relationship Id="rId63" Type="http://schemas.openxmlformats.org/officeDocument/2006/relationships/slideLayout" Target="../slideLayouts/slideLayout60.xml"/><Relationship Id="rId6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Afbeelding 2" descr="Afbeelding 2"/>
          <p:cNvPicPr>
            <a:picLocks noChangeAspect="1"/>
          </p:cNvPicPr>
          <p:nvPr/>
        </p:nvPicPr>
        <p:blipFill>
          <a:blip r:embed="rId2">
            <a:extLst/>
          </a:blip>
          <a:stretch>
            <a:fillRect/>
          </a:stretch>
        </p:blipFill>
        <p:spPr>
          <a:xfrm>
            <a:off x="10744200" y="6324600"/>
            <a:ext cx="1190408" cy="335400"/>
          </a:xfrm>
          <a:prstGeom prst="rect">
            <a:avLst/>
          </a:prstGeom>
          <a:ln w="12700">
            <a:miter lim="400000"/>
          </a:ln>
        </p:spPr>
      </p:pic>
      <p:sp>
        <p:nvSpPr>
          <p:cNvPr id="3" name="Rechthoek 3"/>
          <p:cNvSpPr/>
          <p:nvPr/>
        </p:nvSpPr>
        <p:spPr>
          <a:xfrm>
            <a:off x="0" y="0"/>
            <a:ext cx="12192000" cy="720000"/>
          </a:xfrm>
          <a:prstGeom prst="rect">
            <a:avLst/>
          </a:prstGeom>
          <a:solidFill>
            <a:srgbClr val="0C2F5F"/>
          </a:solidFill>
          <a:ln>
            <a:solidFill>
              <a:srgbClr val="4B4B4B"/>
            </a:solidFill>
          </a:ln>
        </p:spPr>
        <p:txBody>
          <a:bodyPr lIns="45719" rIns="45719"/>
          <a:lstStyle/>
          <a:p>
            <a:pPr>
              <a:defRPr>
                <a:solidFill>
                  <a:srgbClr val="0C2F5F"/>
                </a:solidFill>
                <a:latin typeface="Times"/>
                <a:ea typeface="Times"/>
                <a:cs typeface="Times"/>
                <a:sym typeface="Times"/>
              </a:defRPr>
            </a:pPr>
          </a:p>
        </p:txBody>
      </p:sp>
      <p:sp>
        <p:nvSpPr>
          <p:cNvPr id="4" name="Rechthoekige driehoek 7"/>
          <p:cNvSpPr/>
          <p:nvPr/>
        </p:nvSpPr>
        <p:spPr>
          <a:xfrm rot="16200000">
            <a:off x="11454000" y="0"/>
            <a:ext cx="738001" cy="73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12700">
            <a:miter lim="400000"/>
          </a:ln>
        </p:spPr>
        <p:txBody>
          <a:bodyPr lIns="45719" rIns="45719"/>
          <a:lstStyle/>
          <a:p>
            <a:pPr>
              <a:defRPr>
                <a:latin typeface="Times"/>
                <a:ea typeface="Times"/>
                <a:cs typeface="Times"/>
                <a:sym typeface="Times"/>
              </a:defRPr>
            </a:pPr>
          </a:p>
        </p:txBody>
      </p:sp>
      <p:pic>
        <p:nvPicPr>
          <p:cNvPr id="5" name="Picture 5" descr="Picture 5"/>
          <p:cNvPicPr>
            <a:picLocks noChangeAspect="1"/>
          </p:cNvPicPr>
          <p:nvPr/>
        </p:nvPicPr>
        <p:blipFill>
          <a:blip r:embed="rId3">
            <a:extLst/>
          </a:blip>
          <a:stretch>
            <a:fillRect/>
          </a:stretch>
        </p:blipFill>
        <p:spPr>
          <a:xfrm>
            <a:off x="304800" y="6553200"/>
            <a:ext cx="457200" cy="161060"/>
          </a:xfrm>
          <a:prstGeom prst="rect">
            <a:avLst/>
          </a:prstGeom>
          <a:ln w="12700">
            <a:miter lim="400000"/>
          </a:ln>
        </p:spPr>
      </p:pic>
      <p:sp>
        <p:nvSpPr>
          <p:cNvPr id="6" name="Title Text"/>
          <p:cNvSpPr txBox="1"/>
          <p:nvPr>
            <p:ph type="title"/>
          </p:nvPr>
        </p:nvSpPr>
        <p:spPr>
          <a:xfrm>
            <a:off x="719999" y="228600"/>
            <a:ext cx="10752002" cy="43088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a:r>
              <a:t>Title Text</a:t>
            </a:r>
          </a:p>
        </p:txBody>
      </p:sp>
      <p:sp>
        <p:nvSpPr>
          <p:cNvPr id="7" name="Body Level One…"/>
          <p:cNvSpPr txBox="1"/>
          <p:nvPr>
            <p:ph type="body" idx="1"/>
          </p:nvPr>
        </p:nvSpPr>
        <p:spPr>
          <a:xfrm>
            <a:off x="719999" y="1066800"/>
            <a:ext cx="10752002" cy="5095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atin typeface="Times"/>
                <a:ea typeface="Times"/>
                <a:cs typeface="Times"/>
                <a:sym typeface="Time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all" i="0" spc="0" strike="noStrike" sz="2800" u="none">
          <a:ln>
            <a:noFill/>
          </a:ln>
          <a:solidFill>
            <a:srgbClr val="FFD479"/>
          </a:solidFill>
          <a:uFillTx/>
          <a:latin typeface="+mj-lt"/>
          <a:ea typeface="+mj-ea"/>
          <a:cs typeface="+mj-cs"/>
          <a:sym typeface="Trebuchet MS"/>
        </a:defRPr>
      </a:lvl1pPr>
      <a:lvl2pPr marL="0" marR="0" indent="0" algn="l" defTabSz="914400" rtl="0" latinLnBrk="0">
        <a:lnSpc>
          <a:spcPct val="100000"/>
        </a:lnSpc>
        <a:spcBef>
          <a:spcPts val="0"/>
        </a:spcBef>
        <a:spcAft>
          <a:spcPts val="0"/>
        </a:spcAft>
        <a:buClrTx/>
        <a:buSzTx/>
        <a:buFontTx/>
        <a:buNone/>
        <a:tabLst/>
        <a:defRPr b="1" baseline="0" cap="all" i="0" spc="0" strike="noStrike" sz="2800" u="none">
          <a:ln>
            <a:noFill/>
          </a:ln>
          <a:solidFill>
            <a:srgbClr val="FFD479"/>
          </a:solidFill>
          <a:uFillTx/>
          <a:latin typeface="+mj-lt"/>
          <a:ea typeface="+mj-ea"/>
          <a:cs typeface="+mj-cs"/>
          <a:sym typeface="Trebuchet MS"/>
        </a:defRPr>
      </a:lvl2pPr>
      <a:lvl3pPr marL="0" marR="0" indent="0" algn="l" defTabSz="914400" rtl="0" latinLnBrk="0">
        <a:lnSpc>
          <a:spcPct val="100000"/>
        </a:lnSpc>
        <a:spcBef>
          <a:spcPts val="0"/>
        </a:spcBef>
        <a:spcAft>
          <a:spcPts val="0"/>
        </a:spcAft>
        <a:buClrTx/>
        <a:buSzTx/>
        <a:buFontTx/>
        <a:buNone/>
        <a:tabLst/>
        <a:defRPr b="1" baseline="0" cap="all" i="0" spc="0" strike="noStrike" sz="2800" u="none">
          <a:ln>
            <a:noFill/>
          </a:ln>
          <a:solidFill>
            <a:srgbClr val="FFD479"/>
          </a:solidFill>
          <a:uFillTx/>
          <a:latin typeface="+mj-lt"/>
          <a:ea typeface="+mj-ea"/>
          <a:cs typeface="+mj-cs"/>
          <a:sym typeface="Trebuchet MS"/>
        </a:defRPr>
      </a:lvl3pPr>
      <a:lvl4pPr marL="0" marR="0" indent="0" algn="l" defTabSz="914400" rtl="0" latinLnBrk="0">
        <a:lnSpc>
          <a:spcPct val="100000"/>
        </a:lnSpc>
        <a:spcBef>
          <a:spcPts val="0"/>
        </a:spcBef>
        <a:spcAft>
          <a:spcPts val="0"/>
        </a:spcAft>
        <a:buClrTx/>
        <a:buSzTx/>
        <a:buFontTx/>
        <a:buNone/>
        <a:tabLst/>
        <a:defRPr b="1" baseline="0" cap="all" i="0" spc="0" strike="noStrike" sz="2800" u="none">
          <a:ln>
            <a:noFill/>
          </a:ln>
          <a:solidFill>
            <a:srgbClr val="FFD479"/>
          </a:solidFill>
          <a:uFillTx/>
          <a:latin typeface="+mj-lt"/>
          <a:ea typeface="+mj-ea"/>
          <a:cs typeface="+mj-cs"/>
          <a:sym typeface="Trebuchet MS"/>
        </a:defRPr>
      </a:lvl4pPr>
      <a:lvl5pPr marL="0" marR="0" indent="0" algn="l" defTabSz="914400" rtl="0" latinLnBrk="0">
        <a:lnSpc>
          <a:spcPct val="100000"/>
        </a:lnSpc>
        <a:spcBef>
          <a:spcPts val="0"/>
        </a:spcBef>
        <a:spcAft>
          <a:spcPts val="0"/>
        </a:spcAft>
        <a:buClrTx/>
        <a:buSzTx/>
        <a:buFontTx/>
        <a:buNone/>
        <a:tabLst/>
        <a:defRPr b="1" baseline="0" cap="all" i="0" spc="0" strike="noStrike" sz="2800" u="none">
          <a:ln>
            <a:noFill/>
          </a:ln>
          <a:solidFill>
            <a:srgbClr val="FFD479"/>
          </a:solidFill>
          <a:uFillTx/>
          <a:latin typeface="+mj-lt"/>
          <a:ea typeface="+mj-ea"/>
          <a:cs typeface="+mj-cs"/>
          <a:sym typeface="Trebuchet MS"/>
        </a:defRPr>
      </a:lvl5pPr>
      <a:lvl6pPr marL="0" marR="0" indent="457178" algn="l" defTabSz="914400" rtl="0" latinLnBrk="0">
        <a:lnSpc>
          <a:spcPct val="100000"/>
        </a:lnSpc>
        <a:spcBef>
          <a:spcPts val="0"/>
        </a:spcBef>
        <a:spcAft>
          <a:spcPts val="0"/>
        </a:spcAft>
        <a:buClrTx/>
        <a:buSzTx/>
        <a:buFontTx/>
        <a:buNone/>
        <a:tabLst/>
        <a:defRPr b="1" baseline="0" cap="all" i="0" spc="0" strike="noStrike" sz="2800" u="none">
          <a:ln>
            <a:noFill/>
          </a:ln>
          <a:solidFill>
            <a:srgbClr val="FFD479"/>
          </a:solidFill>
          <a:uFillTx/>
          <a:latin typeface="+mj-lt"/>
          <a:ea typeface="+mj-ea"/>
          <a:cs typeface="+mj-cs"/>
          <a:sym typeface="Trebuchet MS"/>
        </a:defRPr>
      </a:lvl6pPr>
      <a:lvl7pPr marL="0" marR="0" indent="914353" algn="l" defTabSz="914400" rtl="0" latinLnBrk="0">
        <a:lnSpc>
          <a:spcPct val="100000"/>
        </a:lnSpc>
        <a:spcBef>
          <a:spcPts val="0"/>
        </a:spcBef>
        <a:spcAft>
          <a:spcPts val="0"/>
        </a:spcAft>
        <a:buClrTx/>
        <a:buSzTx/>
        <a:buFontTx/>
        <a:buNone/>
        <a:tabLst/>
        <a:defRPr b="1" baseline="0" cap="all" i="0" spc="0" strike="noStrike" sz="2800" u="none">
          <a:ln>
            <a:noFill/>
          </a:ln>
          <a:solidFill>
            <a:srgbClr val="FFD479"/>
          </a:solidFill>
          <a:uFillTx/>
          <a:latin typeface="+mj-lt"/>
          <a:ea typeface="+mj-ea"/>
          <a:cs typeface="+mj-cs"/>
          <a:sym typeface="Trebuchet MS"/>
        </a:defRPr>
      </a:lvl7pPr>
      <a:lvl8pPr marL="0" marR="0" indent="1371531" algn="l" defTabSz="914400" rtl="0" latinLnBrk="0">
        <a:lnSpc>
          <a:spcPct val="100000"/>
        </a:lnSpc>
        <a:spcBef>
          <a:spcPts val="0"/>
        </a:spcBef>
        <a:spcAft>
          <a:spcPts val="0"/>
        </a:spcAft>
        <a:buClrTx/>
        <a:buSzTx/>
        <a:buFontTx/>
        <a:buNone/>
        <a:tabLst/>
        <a:defRPr b="1" baseline="0" cap="all" i="0" spc="0" strike="noStrike" sz="2800" u="none">
          <a:ln>
            <a:noFill/>
          </a:ln>
          <a:solidFill>
            <a:srgbClr val="FFD479"/>
          </a:solidFill>
          <a:uFillTx/>
          <a:latin typeface="+mj-lt"/>
          <a:ea typeface="+mj-ea"/>
          <a:cs typeface="+mj-cs"/>
          <a:sym typeface="Trebuchet MS"/>
        </a:defRPr>
      </a:lvl8pPr>
      <a:lvl9pPr marL="0" marR="0" indent="1828708" algn="l" defTabSz="914400" rtl="0" latinLnBrk="0">
        <a:lnSpc>
          <a:spcPct val="100000"/>
        </a:lnSpc>
        <a:spcBef>
          <a:spcPts val="0"/>
        </a:spcBef>
        <a:spcAft>
          <a:spcPts val="0"/>
        </a:spcAft>
        <a:buClrTx/>
        <a:buSzTx/>
        <a:buFontTx/>
        <a:buNone/>
        <a:tabLst/>
        <a:defRPr b="1" baseline="0" cap="all" i="0" spc="0" strike="noStrike" sz="2800" u="none">
          <a:ln>
            <a:noFill/>
          </a:ln>
          <a:solidFill>
            <a:srgbClr val="FFD479"/>
          </a:solidFill>
          <a:uFillTx/>
          <a:latin typeface="+mj-lt"/>
          <a:ea typeface="+mj-ea"/>
          <a:cs typeface="+mj-cs"/>
          <a:sym typeface="Trebuchet MS"/>
        </a:defRPr>
      </a:lvl9pPr>
    </p:titleStyle>
    <p:bodyStyle>
      <a:lvl1pPr marL="342881" marR="0" indent="-342881" algn="l" defTabSz="914400" rtl="0" latinLnBrk="0">
        <a:lnSpc>
          <a:spcPct val="100000"/>
        </a:lnSpc>
        <a:spcBef>
          <a:spcPts val="400"/>
        </a:spcBef>
        <a:spcAft>
          <a:spcPts val="0"/>
        </a:spcAft>
        <a:buClr>
          <a:schemeClr val="accent5"/>
        </a:buClr>
        <a:buSzPct val="75000"/>
        <a:buFontTx/>
        <a:buChar char="■"/>
        <a:tabLst/>
        <a:defRPr b="1" baseline="0" cap="none" i="0" spc="0" strike="noStrike" sz="2000" u="none">
          <a:ln>
            <a:noFill/>
          </a:ln>
          <a:solidFill>
            <a:schemeClr val="accent5"/>
          </a:solidFill>
          <a:uFillTx/>
          <a:latin typeface="+mj-lt"/>
          <a:ea typeface="+mj-ea"/>
          <a:cs typeface="+mj-cs"/>
          <a:sym typeface="Trebuchet MS"/>
        </a:defRPr>
      </a:lvl1pPr>
      <a:lvl2pPr marL="774661" marR="0" indent="-317485" algn="l" defTabSz="914400" rtl="0" latinLnBrk="0">
        <a:lnSpc>
          <a:spcPct val="100000"/>
        </a:lnSpc>
        <a:spcBef>
          <a:spcPts val="400"/>
        </a:spcBef>
        <a:spcAft>
          <a:spcPts val="0"/>
        </a:spcAft>
        <a:buClr>
          <a:schemeClr val="accent5"/>
        </a:buClr>
        <a:buSzPct val="70000"/>
        <a:buFontTx/>
        <a:buChar char="■"/>
        <a:tabLst/>
        <a:defRPr b="1" baseline="0" cap="none" i="0" spc="0" strike="noStrike" sz="2000" u="none">
          <a:ln>
            <a:noFill/>
          </a:ln>
          <a:solidFill>
            <a:schemeClr val="accent5"/>
          </a:solidFill>
          <a:uFillTx/>
          <a:latin typeface="+mj-lt"/>
          <a:ea typeface="+mj-ea"/>
          <a:cs typeface="+mj-cs"/>
          <a:sym typeface="Trebuchet MS"/>
        </a:defRPr>
      </a:lvl2pPr>
      <a:lvl3pPr marL="1168340" marR="0" indent="-253987" algn="l" defTabSz="914400" rtl="0" latinLnBrk="0">
        <a:lnSpc>
          <a:spcPct val="100000"/>
        </a:lnSpc>
        <a:spcBef>
          <a:spcPts val="400"/>
        </a:spcBef>
        <a:spcAft>
          <a:spcPts val="0"/>
        </a:spcAft>
        <a:buClr>
          <a:schemeClr val="accent5"/>
        </a:buClr>
        <a:buSzPct val="100000"/>
        <a:buFontTx/>
        <a:buChar char="▪"/>
        <a:tabLst/>
        <a:defRPr b="1" baseline="0" cap="none" i="0" spc="0" strike="noStrike" sz="2000" u="none">
          <a:ln>
            <a:noFill/>
          </a:ln>
          <a:solidFill>
            <a:schemeClr val="accent5"/>
          </a:solidFill>
          <a:uFillTx/>
          <a:latin typeface="+mj-lt"/>
          <a:ea typeface="+mj-ea"/>
          <a:cs typeface="+mj-cs"/>
          <a:sym typeface="Trebuchet MS"/>
        </a:defRPr>
      </a:lvl3pPr>
      <a:lvl4pPr marL="1625518" marR="0" indent="-253987" algn="l" defTabSz="914400" rtl="0" latinLnBrk="0">
        <a:lnSpc>
          <a:spcPct val="100000"/>
        </a:lnSpc>
        <a:spcBef>
          <a:spcPts val="400"/>
        </a:spcBef>
        <a:spcAft>
          <a:spcPts val="0"/>
        </a:spcAft>
        <a:buClr>
          <a:schemeClr val="accent5"/>
        </a:buClr>
        <a:buSzPct val="100000"/>
        <a:buFontTx/>
        <a:buChar char="•"/>
        <a:tabLst/>
        <a:defRPr b="1" baseline="0" cap="none" i="0" spc="0" strike="noStrike" sz="2000" u="none">
          <a:ln>
            <a:noFill/>
          </a:ln>
          <a:solidFill>
            <a:schemeClr val="accent5"/>
          </a:solidFill>
          <a:uFillTx/>
          <a:latin typeface="+mj-lt"/>
          <a:ea typeface="+mj-ea"/>
          <a:cs typeface="+mj-cs"/>
          <a:sym typeface="Trebuchet MS"/>
        </a:defRPr>
      </a:lvl4pPr>
      <a:lvl5pPr marL="2082696" marR="0" indent="-253987" algn="l" defTabSz="914400" rtl="0" latinLnBrk="0">
        <a:lnSpc>
          <a:spcPct val="100000"/>
        </a:lnSpc>
        <a:spcBef>
          <a:spcPts val="400"/>
        </a:spcBef>
        <a:spcAft>
          <a:spcPts val="0"/>
        </a:spcAft>
        <a:buClr>
          <a:schemeClr val="accent5"/>
        </a:buClr>
        <a:buSzPct val="85000"/>
        <a:buFontTx/>
        <a:buChar char="•"/>
        <a:tabLst/>
        <a:defRPr b="1" baseline="0" cap="none" i="0" spc="0" strike="noStrike" sz="2000" u="none">
          <a:ln>
            <a:noFill/>
          </a:ln>
          <a:solidFill>
            <a:schemeClr val="accent5"/>
          </a:solidFill>
          <a:uFillTx/>
          <a:latin typeface="+mj-lt"/>
          <a:ea typeface="+mj-ea"/>
          <a:cs typeface="+mj-cs"/>
          <a:sym typeface="Trebuchet MS"/>
        </a:defRPr>
      </a:lvl5pPr>
      <a:lvl6pPr marL="2539872" marR="0" indent="-253987" algn="l" defTabSz="914400" rtl="0" latinLnBrk="0">
        <a:lnSpc>
          <a:spcPct val="100000"/>
        </a:lnSpc>
        <a:spcBef>
          <a:spcPts val="400"/>
        </a:spcBef>
        <a:spcAft>
          <a:spcPts val="0"/>
        </a:spcAft>
        <a:buClr>
          <a:schemeClr val="accent5"/>
        </a:buClr>
        <a:buSzPct val="85000"/>
        <a:buFontTx/>
        <a:buChar char="•"/>
        <a:tabLst/>
        <a:defRPr b="1" baseline="0" cap="none" i="0" spc="0" strike="noStrike" sz="2000" u="none">
          <a:ln>
            <a:noFill/>
          </a:ln>
          <a:solidFill>
            <a:schemeClr val="accent5"/>
          </a:solidFill>
          <a:uFillTx/>
          <a:latin typeface="+mj-lt"/>
          <a:ea typeface="+mj-ea"/>
          <a:cs typeface="+mj-cs"/>
          <a:sym typeface="Trebuchet MS"/>
        </a:defRPr>
      </a:lvl6pPr>
      <a:lvl7pPr marL="2997050" marR="0" indent="-253987" algn="l" defTabSz="914400" rtl="0" latinLnBrk="0">
        <a:lnSpc>
          <a:spcPct val="100000"/>
        </a:lnSpc>
        <a:spcBef>
          <a:spcPts val="400"/>
        </a:spcBef>
        <a:spcAft>
          <a:spcPts val="0"/>
        </a:spcAft>
        <a:buClr>
          <a:schemeClr val="accent5"/>
        </a:buClr>
        <a:buSzPct val="85000"/>
        <a:buFontTx/>
        <a:buChar char="•"/>
        <a:tabLst/>
        <a:defRPr b="1" baseline="0" cap="none" i="0" spc="0" strike="noStrike" sz="2000" u="none">
          <a:ln>
            <a:noFill/>
          </a:ln>
          <a:solidFill>
            <a:schemeClr val="accent5"/>
          </a:solidFill>
          <a:uFillTx/>
          <a:latin typeface="+mj-lt"/>
          <a:ea typeface="+mj-ea"/>
          <a:cs typeface="+mj-cs"/>
          <a:sym typeface="Trebuchet MS"/>
        </a:defRPr>
      </a:lvl7pPr>
      <a:lvl8pPr marL="3454227" marR="0" indent="-253987" algn="l" defTabSz="914400" rtl="0" latinLnBrk="0">
        <a:lnSpc>
          <a:spcPct val="100000"/>
        </a:lnSpc>
        <a:spcBef>
          <a:spcPts val="400"/>
        </a:spcBef>
        <a:spcAft>
          <a:spcPts val="0"/>
        </a:spcAft>
        <a:buClr>
          <a:schemeClr val="accent5"/>
        </a:buClr>
        <a:buSzPct val="85000"/>
        <a:buFontTx/>
        <a:buChar char="•"/>
        <a:tabLst/>
        <a:defRPr b="1" baseline="0" cap="none" i="0" spc="0" strike="noStrike" sz="2000" u="none">
          <a:ln>
            <a:noFill/>
          </a:ln>
          <a:solidFill>
            <a:schemeClr val="accent5"/>
          </a:solidFill>
          <a:uFillTx/>
          <a:latin typeface="+mj-lt"/>
          <a:ea typeface="+mj-ea"/>
          <a:cs typeface="+mj-cs"/>
          <a:sym typeface="Trebuchet MS"/>
        </a:defRPr>
      </a:lvl8pPr>
      <a:lvl9pPr marL="3911404" marR="0" indent="-253987" algn="l" defTabSz="914400" rtl="0" latinLnBrk="0">
        <a:lnSpc>
          <a:spcPct val="100000"/>
        </a:lnSpc>
        <a:spcBef>
          <a:spcPts val="400"/>
        </a:spcBef>
        <a:spcAft>
          <a:spcPts val="0"/>
        </a:spcAft>
        <a:buClr>
          <a:schemeClr val="accent5"/>
        </a:buClr>
        <a:buSzPct val="85000"/>
        <a:buFontTx/>
        <a:buChar char="•"/>
        <a:tabLst/>
        <a:defRPr b="1" baseline="0" cap="none" i="0" spc="0" strike="noStrike" sz="2000" u="none">
          <a:ln>
            <a:noFill/>
          </a:ln>
          <a:solidFill>
            <a:schemeClr val="accent5"/>
          </a:solidFill>
          <a:uFillTx/>
          <a:latin typeface="+mj-lt"/>
          <a:ea typeface="+mj-ea"/>
          <a:cs typeface="+mj-cs"/>
          <a:sym typeface="Trebuchet M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me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me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me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me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me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me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me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me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Time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8.png"/><Relationship Id="rId3" Type="http://schemas.openxmlformats.org/officeDocument/2006/relationships/hyperlink" Target="http://ec.europa.eu/research/openscience/index.cfm?pg=open-science-cloud"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hyperlink" Target="https://www.rd-alliance.org/sites/default/files/Common_Patterns_in_Revolutionising_Infrastructures-final.pdf"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1.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 Id="rId3" Type="http://schemas.openxmlformats.org/officeDocument/2006/relationships/image" Target="../media/image1.jpeg"/><Relationship Id="rId4" Type="http://schemas.openxmlformats.org/officeDocument/2006/relationships/image" Target="../media/image28.png"/><Relationship Id="rId5"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2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4.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32.png"/><Relationship Id="rId3" Type="http://schemas.openxmlformats.org/officeDocument/2006/relationships/image" Target="../media/image3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tif"/><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4.png"/><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3" name="image12.png" descr="image12.png"/>
          <p:cNvPicPr>
            <a:picLocks noChangeAspect="1"/>
          </p:cNvPicPr>
          <p:nvPr/>
        </p:nvPicPr>
        <p:blipFill>
          <a:blip r:embed="rId2">
            <a:extLst/>
          </a:blip>
          <a:stretch>
            <a:fillRect/>
          </a:stretch>
        </p:blipFill>
        <p:spPr>
          <a:xfrm>
            <a:off x="1524000" y="-10589"/>
            <a:ext cx="9144000" cy="6245820"/>
          </a:xfrm>
          <a:prstGeom prst="rect">
            <a:avLst/>
          </a:prstGeom>
          <a:ln w="12700">
            <a:miter lim="400000"/>
          </a:ln>
        </p:spPr>
      </p:pic>
      <p:sp>
        <p:nvSpPr>
          <p:cNvPr id="754" name="http://ec.europa.eu/research/openscience/index.cfm?pg=open-science-cloud"/>
          <p:cNvSpPr txBox="1"/>
          <p:nvPr/>
        </p:nvSpPr>
        <p:spPr>
          <a:xfrm>
            <a:off x="1778485" y="6432097"/>
            <a:ext cx="8423909" cy="3508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800" u="sng">
                <a:solidFill>
                  <a:srgbClr val="0000FF"/>
                </a:solidFill>
                <a:uFill>
                  <a:solidFill>
                    <a:srgbClr val="0000FF"/>
                  </a:solidFill>
                </a:uFill>
                <a:latin typeface="+mn-lt"/>
                <a:ea typeface="+mn-ea"/>
                <a:cs typeface="+mn-cs"/>
                <a:sym typeface="Helvetica"/>
                <a:hlinkClick r:id="rId3" invalidUrl="" action="" tgtFrame="" tooltip="" history="1" highlightClick="0" endSnd="0"/>
              </a:defRPr>
            </a:lvl1pPr>
          </a:lstStyle>
          <a:p>
            <a:pPr/>
            <a:r>
              <a:rPr>
                <a:hlinkClick r:id="rId3" invalidUrl="" action="" tgtFrame="" tooltip="" history="1" highlightClick="0" endSnd="0"/>
              </a:rPr>
              <a:t>http://ec.europa.eu/research/openscience/index.cfm?pg=open-science-cloud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5" name="Image" descr="Image"/>
          <p:cNvPicPr>
            <a:picLocks noChangeAspect="1"/>
          </p:cNvPicPr>
          <p:nvPr/>
        </p:nvPicPr>
        <p:blipFill>
          <a:blip r:embed="rId2">
            <a:extLst/>
          </a:blip>
          <a:stretch>
            <a:fillRect/>
          </a:stretch>
        </p:blipFill>
        <p:spPr>
          <a:xfrm>
            <a:off x="2882448" y="0"/>
            <a:ext cx="6427105" cy="6858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Triangle"/>
          <p:cNvSpPr/>
          <p:nvPr/>
        </p:nvSpPr>
        <p:spPr>
          <a:xfrm rot="16200000">
            <a:off x="10022250" y="92249"/>
            <a:ext cx="738001" cy="55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3175">
            <a:miter lim="400000"/>
          </a:ln>
        </p:spPr>
        <p:txBody>
          <a:bodyPr lIns="45719" rIns="45719"/>
          <a:lstStyle/>
          <a:p>
            <a:pPr defTabSz="914377">
              <a:defRPr sz="2200">
                <a:latin typeface="Times"/>
                <a:ea typeface="Times"/>
                <a:cs typeface="Times"/>
                <a:sym typeface="Times"/>
              </a:defRPr>
            </a:pPr>
          </a:p>
        </p:txBody>
      </p:sp>
      <p:pic>
        <p:nvPicPr>
          <p:cNvPr id="848" name="page4image3831104.png" descr="page4image3831104.png"/>
          <p:cNvPicPr>
            <a:picLocks noChangeAspect="1"/>
          </p:cNvPicPr>
          <p:nvPr/>
        </p:nvPicPr>
        <p:blipFill>
          <a:blip r:embed="rId3">
            <a:extLst/>
          </a:blip>
          <a:stretch>
            <a:fillRect/>
          </a:stretch>
        </p:blipFill>
        <p:spPr>
          <a:xfrm rot="16200000">
            <a:off x="3322499" y="27529"/>
            <a:ext cx="6153308" cy="8683409"/>
          </a:xfrm>
          <a:prstGeom prst="rect">
            <a:avLst/>
          </a:prstGeom>
          <a:ln w="12700">
            <a:miter lim="400000"/>
          </a:ln>
        </p:spPr>
      </p:pic>
      <p:sp>
        <p:nvSpPr>
          <p:cNvPr id="849" name="Common Patterns in Revolutionary Infrastructures and Data…"/>
          <p:cNvSpPr txBox="1"/>
          <p:nvPr/>
        </p:nvSpPr>
        <p:spPr>
          <a:xfrm>
            <a:off x="2324590" y="957591"/>
            <a:ext cx="7487730" cy="690182"/>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b="1" sz="2000">
                <a:solidFill>
                  <a:srgbClr val="1E4B7F"/>
                </a:solidFill>
                <a:latin typeface="Helvetica Neue"/>
                <a:ea typeface="Helvetica Neue"/>
                <a:cs typeface="Helvetica Neue"/>
                <a:sym typeface="Helvetica Neue"/>
              </a:defRPr>
            </a:pPr>
            <a:r>
              <a:t>Common Patterns in Revolutionary Infrastructures and Data </a:t>
            </a:r>
          </a:p>
          <a:p>
            <a:pPr defTabSz="410765">
              <a:defRPr sz="1000">
                <a:solidFill>
                  <a:srgbClr val="1E4B7F"/>
                </a:solidFill>
                <a:latin typeface="Helvetica Neue"/>
                <a:ea typeface="Helvetica Neue"/>
                <a:cs typeface="Helvetica Neue"/>
                <a:sym typeface="Helvetica Neue"/>
              </a:defRPr>
            </a:pPr>
            <a:r>
              <a:t>Peter Wittenburg, Max Planck Computing and Data Facility, George Strawn, US National Academy of Sciences, February 2018 </a:t>
            </a:r>
          </a:p>
          <a:p>
            <a:pPr defTabSz="410765">
              <a:defRPr sz="1000">
                <a:solidFill>
                  <a:srgbClr val="1E4B7F"/>
                </a:solidFill>
                <a:latin typeface="Helvetica Neue"/>
                <a:ea typeface="Helvetica Neue"/>
                <a:cs typeface="Helvetica Neue"/>
                <a:sym typeface="Helvetica Neue"/>
              </a:defRPr>
            </a:pPr>
            <a:r>
              <a:rPr>
                <a:hlinkClick r:id="rId4" invalidUrl="" action="" tgtFrame="" tooltip="" history="1" highlightClick="0" endSnd="0"/>
              </a:rPr>
              <a:t>https://www.rd-alliance.org/sites/default/files/Common_Patterns_in_Revolutionising_Infrastructures-final.pdf</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Triangle"/>
          <p:cNvSpPr/>
          <p:nvPr/>
        </p:nvSpPr>
        <p:spPr>
          <a:xfrm rot="16200000">
            <a:off x="10022250" y="92249"/>
            <a:ext cx="738001" cy="55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3175">
            <a:miter lim="400000"/>
          </a:ln>
        </p:spPr>
        <p:txBody>
          <a:bodyPr lIns="45719" rIns="45719"/>
          <a:lstStyle/>
          <a:p>
            <a:pPr defTabSz="914377">
              <a:defRPr sz="2200">
                <a:latin typeface="Times"/>
                <a:ea typeface="Times"/>
                <a:cs typeface="Times"/>
                <a:sym typeface="Times"/>
              </a:defRPr>
            </a:pPr>
          </a:p>
        </p:txBody>
      </p:sp>
      <p:pic>
        <p:nvPicPr>
          <p:cNvPr id="854" name="page4image3831104.png" descr="page4image3831104.png"/>
          <p:cNvPicPr>
            <a:picLocks noChangeAspect="1"/>
          </p:cNvPicPr>
          <p:nvPr/>
        </p:nvPicPr>
        <p:blipFill>
          <a:blip r:embed="rId3">
            <a:extLst/>
          </a:blip>
          <a:stretch>
            <a:fillRect/>
          </a:stretch>
        </p:blipFill>
        <p:spPr>
          <a:xfrm rot="16200000">
            <a:off x="2945925" y="-1771202"/>
            <a:ext cx="6300149" cy="8890630"/>
          </a:xfrm>
          <a:prstGeom prst="rect">
            <a:avLst/>
          </a:prstGeom>
          <a:ln w="12700">
            <a:miter lim="400000"/>
          </a:ln>
        </p:spPr>
      </p:pic>
      <p:pic>
        <p:nvPicPr>
          <p:cNvPr id="855" name="page5image3850592.jpg" descr="page5image3850592.jpg"/>
          <p:cNvPicPr>
            <a:picLocks noChangeAspect="1"/>
          </p:cNvPicPr>
          <p:nvPr/>
        </p:nvPicPr>
        <p:blipFill>
          <a:blip r:embed="rId4">
            <a:extLst/>
          </a:blip>
          <a:stretch>
            <a:fillRect/>
          </a:stretch>
        </p:blipFill>
        <p:spPr>
          <a:xfrm>
            <a:off x="4199645" y="4335556"/>
            <a:ext cx="1532736" cy="2400097"/>
          </a:xfrm>
          <a:prstGeom prst="rect">
            <a:avLst/>
          </a:prstGeom>
          <a:ln w="12700">
            <a:miter lim="400000"/>
          </a:ln>
        </p:spPr>
      </p:pic>
      <p:sp>
        <p:nvSpPr>
          <p:cNvPr id="856" name="Minimal standards…"/>
          <p:cNvSpPr txBox="1"/>
          <p:nvPr/>
        </p:nvSpPr>
        <p:spPr>
          <a:xfrm>
            <a:off x="6477336" y="5027319"/>
            <a:ext cx="3105124" cy="1016571"/>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marL="147483" indent="-147483" defTabSz="410765">
              <a:buSzPct val="148000"/>
              <a:buChar char="•"/>
              <a:defRPr b="1" sz="2000">
                <a:solidFill>
                  <a:srgbClr val="1E4B7F"/>
                </a:solidFill>
                <a:latin typeface="Helvetica Neue"/>
                <a:ea typeface="Helvetica Neue"/>
                <a:cs typeface="Helvetica Neue"/>
                <a:sym typeface="Helvetica Neue"/>
              </a:defRPr>
            </a:pPr>
            <a:r>
              <a:t>Minimal standards </a:t>
            </a:r>
          </a:p>
          <a:p>
            <a:pPr marL="147483" indent="-147483" defTabSz="410765">
              <a:buSzPct val="148000"/>
              <a:buChar char="•"/>
              <a:defRPr b="1" sz="2000">
                <a:solidFill>
                  <a:srgbClr val="1E4B7F"/>
                </a:solidFill>
                <a:latin typeface="Helvetica Neue"/>
                <a:ea typeface="Helvetica Neue"/>
                <a:cs typeface="Helvetica Neue"/>
                <a:sym typeface="Helvetica Neue"/>
              </a:defRPr>
            </a:pPr>
            <a:r>
              <a:t>Voluntary participation </a:t>
            </a:r>
          </a:p>
          <a:p>
            <a:pPr marL="147483" indent="-147483" defTabSz="410765">
              <a:buSzPct val="148000"/>
              <a:buChar char="•"/>
              <a:defRPr b="1" sz="2000">
                <a:solidFill>
                  <a:srgbClr val="1E4B7F"/>
                </a:solidFill>
                <a:latin typeface="Helvetica Neue"/>
                <a:ea typeface="Helvetica Neue"/>
                <a:cs typeface="Helvetica Neue"/>
                <a:sym typeface="Helvetica Neue"/>
              </a:defRPr>
            </a:pPr>
            <a:r>
              <a:t>Critical mass</a:t>
            </a:r>
          </a:p>
        </p:txBody>
      </p:sp>
      <p:sp>
        <p:nvSpPr>
          <p:cNvPr id="857" name="Oval"/>
          <p:cNvSpPr/>
          <p:nvPr/>
        </p:nvSpPr>
        <p:spPr>
          <a:xfrm>
            <a:off x="4519528" y="5136402"/>
            <a:ext cx="892970" cy="798405"/>
          </a:xfrm>
          <a:prstGeom prst="ellipse">
            <a:avLst/>
          </a:prstGeom>
          <a:ln w="38100">
            <a:solidFill>
              <a:srgbClr val="FF2600"/>
            </a:solidFill>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1" name="page5image3850592.jpg" descr="page5image3850592.jpg"/>
          <p:cNvPicPr>
            <a:picLocks noChangeAspect="1"/>
          </p:cNvPicPr>
          <p:nvPr/>
        </p:nvPicPr>
        <p:blipFill>
          <a:blip r:embed="rId3">
            <a:extLst/>
          </a:blip>
          <a:stretch>
            <a:fillRect/>
          </a:stretch>
        </p:blipFill>
        <p:spPr>
          <a:xfrm>
            <a:off x="1647451" y="570665"/>
            <a:ext cx="1614906" cy="2528768"/>
          </a:xfrm>
          <a:prstGeom prst="rect">
            <a:avLst/>
          </a:prstGeom>
          <a:ln w="12700">
            <a:miter lim="400000"/>
          </a:ln>
        </p:spPr>
      </p:pic>
      <p:sp>
        <p:nvSpPr>
          <p:cNvPr id="862" name="Lessons from the Internet for People:…"/>
          <p:cNvSpPr txBox="1"/>
          <p:nvPr>
            <p:ph type="body" sz="half" idx="4294967295"/>
          </p:nvPr>
        </p:nvSpPr>
        <p:spPr>
          <a:xfrm>
            <a:off x="3215109" y="1683203"/>
            <a:ext cx="7531381" cy="2287085"/>
          </a:xfrm>
          <a:prstGeom prst="rect">
            <a:avLst/>
          </a:prstGeom>
        </p:spPr>
        <p:txBody>
          <a:bodyPr/>
          <a:lstStyle/>
          <a:p>
            <a:pPr marL="0" indent="0" defTabSz="182880">
              <a:spcBef>
                <a:spcPts val="0"/>
              </a:spcBef>
              <a:buClrTx/>
              <a:buSzTx/>
              <a:buNone/>
              <a:defRPr sz="2800" u="sng">
                <a:solidFill>
                  <a:srgbClr val="01508F"/>
                </a:solidFill>
              </a:defRPr>
            </a:pPr>
            <a:r>
              <a:t>Lessons from the Internet for People:</a:t>
            </a:r>
          </a:p>
          <a:p>
            <a:pPr marL="0" indent="0" defTabSz="182880">
              <a:spcBef>
                <a:spcPts val="0"/>
              </a:spcBef>
              <a:buClrTx/>
              <a:buSzTx/>
              <a:buNone/>
              <a:defRPr sz="2800">
                <a:solidFill>
                  <a:srgbClr val="01508F"/>
                </a:solidFill>
              </a:defRPr>
            </a:pPr>
            <a:r>
              <a:t>1. Minimal standards only</a:t>
            </a:r>
          </a:p>
          <a:p>
            <a:pPr marL="0" indent="0" defTabSz="182880">
              <a:spcBef>
                <a:spcPts val="0"/>
              </a:spcBef>
              <a:buClrTx/>
              <a:buSzTx/>
              <a:buNone/>
              <a:defRPr sz="2800">
                <a:solidFill>
                  <a:srgbClr val="01508F"/>
                </a:solidFill>
              </a:defRPr>
            </a:pPr>
            <a:r>
              <a:t>2. Rough consensus/Running code</a:t>
            </a:r>
          </a:p>
          <a:p>
            <a:pPr marL="0" indent="0" defTabSz="182880">
              <a:spcBef>
                <a:spcPts val="0"/>
              </a:spcBef>
              <a:buClrTx/>
              <a:buSzTx/>
              <a:buNone/>
              <a:defRPr sz="2800">
                <a:solidFill>
                  <a:srgbClr val="01508F"/>
                </a:solidFill>
              </a:defRPr>
            </a:pPr>
            <a:r>
              <a:t>3. Don’t tell anyone else what to do</a:t>
            </a:r>
          </a:p>
          <a:p>
            <a:pPr marL="0" indent="0" defTabSz="182880">
              <a:spcBef>
                <a:spcPts val="0"/>
              </a:spcBef>
              <a:buClrTx/>
              <a:buSzTx/>
              <a:buNone/>
              <a:defRPr sz="2800">
                <a:solidFill>
                  <a:srgbClr val="01508F"/>
                </a:solidFill>
              </a:defRPr>
            </a:pPr>
            <a:r>
              <a:t>4. Critical mass of lead-players</a:t>
            </a:r>
          </a:p>
          <a:p>
            <a:pPr marL="0" indent="0" defTabSz="182880">
              <a:spcBef>
                <a:spcPts val="0"/>
              </a:spcBef>
              <a:buClrTx/>
              <a:buSzTx/>
              <a:buNone/>
              <a:defRPr sz="2800">
                <a:solidFill>
                  <a:srgbClr val="01508F"/>
                </a:solidFill>
              </a:defRPr>
            </a:pPr>
          </a:p>
        </p:txBody>
      </p:sp>
      <p:pic>
        <p:nvPicPr>
          <p:cNvPr id="863" name="Image" descr="Image"/>
          <p:cNvPicPr>
            <a:picLocks noChangeAspect="1"/>
          </p:cNvPicPr>
          <p:nvPr/>
        </p:nvPicPr>
        <p:blipFill>
          <a:blip r:embed="rId4">
            <a:extLst/>
          </a:blip>
          <a:stretch>
            <a:fillRect/>
          </a:stretch>
        </p:blipFill>
        <p:spPr>
          <a:xfrm>
            <a:off x="8771653" y="4469362"/>
            <a:ext cx="1421224" cy="1777518"/>
          </a:xfrm>
          <a:prstGeom prst="rect">
            <a:avLst/>
          </a:prstGeom>
          <a:ln w="12700">
            <a:miter lim="400000"/>
          </a:ln>
        </p:spPr>
      </p:pic>
      <p:sp>
        <p:nvSpPr>
          <p:cNvPr id="864" name="Now, for the Internet for Machines"/>
          <p:cNvSpPr txBox="1"/>
          <p:nvPr/>
        </p:nvSpPr>
        <p:spPr>
          <a:xfrm>
            <a:off x="3603443" y="5204699"/>
            <a:ext cx="3455633" cy="30684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600">
                <a:solidFill>
                  <a:srgbClr val="0076BA"/>
                </a:solidFill>
                <a:latin typeface="Helvetica Neue"/>
                <a:ea typeface="Helvetica Neue"/>
                <a:cs typeface="Helvetica Neue"/>
                <a:sym typeface="Helvetica Neue"/>
              </a:defRPr>
            </a:lvl1pPr>
          </a:lstStyle>
          <a:p>
            <a:pPr/>
            <a:r>
              <a:t>Now, for the Internet for Machines </a:t>
            </a:r>
          </a:p>
        </p:txBody>
      </p:sp>
      <p:sp>
        <p:nvSpPr>
          <p:cNvPr id="865" name="Arrow"/>
          <p:cNvSpPr/>
          <p:nvPr/>
        </p:nvSpPr>
        <p:spPr>
          <a:xfrm rot="5400000">
            <a:off x="5538408" y="4179729"/>
            <a:ext cx="1032562" cy="622863"/>
          </a:xfrm>
          <a:prstGeom prst="rightArrow">
            <a:avLst>
              <a:gd name="adj1" fmla="val 32000"/>
              <a:gd name="adj2" fmla="val 91754"/>
            </a:avLst>
          </a:prstGeom>
          <a:solidFill>
            <a:srgbClr val="F8BA00"/>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pic>
        <p:nvPicPr>
          <p:cNvPr id="866" name="GOFAIR_logo_CMYK.pdf" descr="GOFAIR_logo_CMYK.pdf"/>
          <p:cNvPicPr>
            <a:picLocks noChangeAspect="1"/>
          </p:cNvPicPr>
          <p:nvPr/>
        </p:nvPicPr>
        <p:blipFill>
          <a:blip r:embed="rId5">
            <a:extLst/>
          </a:blip>
          <a:stretch>
            <a:fillRect/>
          </a:stretch>
        </p:blipFill>
        <p:spPr>
          <a:xfrm>
            <a:off x="7207488" y="5169284"/>
            <a:ext cx="1353922" cy="377674"/>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Triangle"/>
          <p:cNvSpPr/>
          <p:nvPr/>
        </p:nvSpPr>
        <p:spPr>
          <a:xfrm rot="16200000">
            <a:off x="10022250" y="92249"/>
            <a:ext cx="738001" cy="55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3175">
            <a:miter lim="400000"/>
          </a:ln>
        </p:spPr>
        <p:txBody>
          <a:bodyPr lIns="45719" rIns="45719"/>
          <a:lstStyle/>
          <a:p>
            <a:pPr defTabSz="914377">
              <a:defRPr sz="2200">
                <a:latin typeface="Times"/>
                <a:ea typeface="Times"/>
                <a:cs typeface="Times"/>
                <a:sym typeface="Times"/>
              </a:defRPr>
            </a:pPr>
          </a:p>
        </p:txBody>
      </p:sp>
      <p:pic>
        <p:nvPicPr>
          <p:cNvPr id="871" name="page4image3831104.png" descr="page4image3831104.png"/>
          <p:cNvPicPr>
            <a:picLocks noChangeAspect="1"/>
          </p:cNvPicPr>
          <p:nvPr/>
        </p:nvPicPr>
        <p:blipFill>
          <a:blip r:embed="rId3">
            <a:extLst/>
          </a:blip>
          <a:stretch>
            <a:fillRect/>
          </a:stretch>
        </p:blipFill>
        <p:spPr>
          <a:xfrm rot="16200000">
            <a:off x="2831823" y="-1511587"/>
            <a:ext cx="6153307" cy="8683409"/>
          </a:xfrm>
          <a:prstGeom prst="rect">
            <a:avLst/>
          </a:prstGeom>
          <a:ln w="12700">
            <a:miter lim="400000"/>
          </a:ln>
        </p:spPr>
      </p:pic>
      <p:sp>
        <p:nvSpPr>
          <p:cNvPr id="872" name="Minimal standards…"/>
          <p:cNvSpPr txBox="1"/>
          <p:nvPr/>
        </p:nvSpPr>
        <p:spPr>
          <a:xfrm>
            <a:off x="6899478" y="5516496"/>
            <a:ext cx="3289187" cy="929881"/>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marL="152400" indent="-152400" defTabSz="410765">
              <a:buSzPct val="148000"/>
              <a:buChar char="•"/>
              <a:defRPr b="1" sz="1400">
                <a:solidFill>
                  <a:srgbClr val="1E4B7F"/>
                </a:solidFill>
                <a:latin typeface="Helvetica Neue"/>
                <a:ea typeface="Helvetica Neue"/>
                <a:cs typeface="Helvetica Neue"/>
                <a:sym typeface="Helvetica Neue"/>
              </a:defRPr>
            </a:pPr>
            <a:r>
              <a:t>Minimal standards </a:t>
            </a:r>
          </a:p>
          <a:p>
            <a:pPr marL="152400" indent="-152400" defTabSz="410765">
              <a:buSzPct val="148000"/>
              <a:buChar char="•"/>
              <a:defRPr b="1" sz="1400">
                <a:solidFill>
                  <a:srgbClr val="1E4B7F"/>
                </a:solidFill>
                <a:latin typeface="Helvetica Neue"/>
                <a:ea typeface="Helvetica Neue"/>
                <a:cs typeface="Helvetica Neue"/>
                <a:sym typeface="Helvetica Neue"/>
              </a:defRPr>
            </a:pPr>
            <a:r>
              <a:t>Voluntary participation </a:t>
            </a:r>
          </a:p>
          <a:p>
            <a:pPr marL="152400" indent="-152400" defTabSz="410765">
              <a:buSzPct val="148000"/>
              <a:buChar char="•"/>
              <a:defRPr b="1" sz="1400">
                <a:solidFill>
                  <a:srgbClr val="1E4B7F"/>
                </a:solidFill>
                <a:latin typeface="Helvetica Neue"/>
                <a:ea typeface="Helvetica Neue"/>
                <a:cs typeface="Helvetica Neue"/>
                <a:sym typeface="Helvetica Neue"/>
              </a:defRPr>
            </a:pPr>
            <a:r>
              <a:t>Critical mass</a:t>
            </a:r>
          </a:p>
          <a:p>
            <a:pPr marL="152400" indent="-152400" defTabSz="410765">
              <a:buSzPct val="148000"/>
              <a:buChar char="•"/>
              <a:defRPr b="1" sz="1400">
                <a:solidFill>
                  <a:srgbClr val="1E4B7F"/>
                </a:solidFill>
                <a:latin typeface="Helvetica Neue"/>
                <a:ea typeface="Helvetica Neue"/>
                <a:cs typeface="Helvetica Neue"/>
                <a:sym typeface="Helvetica Neue"/>
              </a:defRPr>
            </a:pPr>
            <a:r>
              <a:t>Rough consensus and running code</a:t>
            </a:r>
          </a:p>
        </p:txBody>
      </p:sp>
      <p:sp>
        <p:nvSpPr>
          <p:cNvPr id="873" name="Line"/>
          <p:cNvSpPr/>
          <p:nvPr/>
        </p:nvSpPr>
        <p:spPr>
          <a:xfrm flipV="1">
            <a:off x="5908476" y="1070973"/>
            <a:ext cx="1" cy="4124540"/>
          </a:xfrm>
          <a:prstGeom prst="line">
            <a:avLst/>
          </a:prstGeom>
          <a:ln w="38100">
            <a:solidFill>
              <a:srgbClr val="EE220C"/>
            </a:solidFill>
            <a:miter lim="400000"/>
            <a:headEnd type="triangle" len="sm"/>
            <a:tailEnd type="triangle" len="sm"/>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74" name="Line"/>
          <p:cNvSpPr/>
          <p:nvPr/>
        </p:nvSpPr>
        <p:spPr>
          <a:xfrm>
            <a:off x="2347581" y="4609077"/>
            <a:ext cx="7121791" cy="1"/>
          </a:xfrm>
          <a:prstGeom prst="line">
            <a:avLst/>
          </a:prstGeom>
          <a:ln w="12700">
            <a:solidFill>
              <a:srgbClr val="000000"/>
            </a:solidFill>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pic>
        <p:nvPicPr>
          <p:cNvPr id="875" name="Image" descr="Image"/>
          <p:cNvPicPr>
            <a:picLocks noChangeAspect="1"/>
          </p:cNvPicPr>
          <p:nvPr/>
        </p:nvPicPr>
        <p:blipFill>
          <a:blip r:embed="rId4">
            <a:extLst/>
          </a:blip>
          <a:srcRect l="3499" t="3883" r="4462" b="4201"/>
          <a:stretch>
            <a:fillRect/>
          </a:stretch>
        </p:blipFill>
        <p:spPr>
          <a:xfrm>
            <a:off x="8409030" y="1818941"/>
            <a:ext cx="2013105" cy="1915154"/>
          </a:xfrm>
          <a:custGeom>
            <a:avLst/>
            <a:gdLst/>
            <a:ahLst/>
            <a:cxnLst>
              <a:cxn ang="0">
                <a:pos x="wd2" y="hd2"/>
              </a:cxn>
              <a:cxn ang="5400000">
                <a:pos x="wd2" y="hd2"/>
              </a:cxn>
              <a:cxn ang="10800000">
                <a:pos x="wd2" y="hd2"/>
              </a:cxn>
              <a:cxn ang="16200000">
                <a:pos x="wd2" y="hd2"/>
              </a:cxn>
            </a:cxnLst>
            <a:rect l="0" t="0" r="r" b="b"/>
            <a:pathLst>
              <a:path w="21595" h="21506" fill="norm" stroke="1" extrusionOk="0">
                <a:moveTo>
                  <a:pt x="12020" y="7"/>
                </a:moveTo>
                <a:cubicBezTo>
                  <a:pt x="11362" y="63"/>
                  <a:pt x="10177" y="371"/>
                  <a:pt x="9832" y="577"/>
                </a:cubicBezTo>
                <a:cubicBezTo>
                  <a:pt x="8788" y="1201"/>
                  <a:pt x="7731" y="2632"/>
                  <a:pt x="7448" y="3799"/>
                </a:cubicBezTo>
                <a:cubicBezTo>
                  <a:pt x="7386" y="4051"/>
                  <a:pt x="7321" y="4304"/>
                  <a:pt x="7303" y="4361"/>
                </a:cubicBezTo>
                <a:cubicBezTo>
                  <a:pt x="7285" y="4417"/>
                  <a:pt x="7272" y="4723"/>
                  <a:pt x="7277" y="5043"/>
                </a:cubicBezTo>
                <a:cubicBezTo>
                  <a:pt x="7287" y="5630"/>
                  <a:pt x="7526" y="6786"/>
                  <a:pt x="7720" y="7186"/>
                </a:cubicBezTo>
                <a:cubicBezTo>
                  <a:pt x="7805" y="7361"/>
                  <a:pt x="7802" y="7398"/>
                  <a:pt x="7694" y="7530"/>
                </a:cubicBezTo>
                <a:cubicBezTo>
                  <a:pt x="7598" y="7649"/>
                  <a:pt x="7596" y="7656"/>
                  <a:pt x="7686" y="7583"/>
                </a:cubicBezTo>
                <a:cubicBezTo>
                  <a:pt x="7783" y="7505"/>
                  <a:pt x="7820" y="7532"/>
                  <a:pt x="7967" y="7775"/>
                </a:cubicBezTo>
                <a:cubicBezTo>
                  <a:pt x="8059" y="7927"/>
                  <a:pt x="8133" y="8075"/>
                  <a:pt x="8133" y="8105"/>
                </a:cubicBezTo>
                <a:cubicBezTo>
                  <a:pt x="8133" y="8134"/>
                  <a:pt x="8238" y="8323"/>
                  <a:pt x="8367" y="8523"/>
                </a:cubicBezTo>
                <a:cubicBezTo>
                  <a:pt x="8590" y="8869"/>
                  <a:pt x="8597" y="8891"/>
                  <a:pt x="8491" y="9014"/>
                </a:cubicBezTo>
                <a:cubicBezTo>
                  <a:pt x="8405" y="9113"/>
                  <a:pt x="8348" y="9130"/>
                  <a:pt x="8252" y="9076"/>
                </a:cubicBezTo>
                <a:cubicBezTo>
                  <a:pt x="8058" y="8967"/>
                  <a:pt x="7979" y="9066"/>
                  <a:pt x="8103" y="9263"/>
                </a:cubicBezTo>
                <a:cubicBezTo>
                  <a:pt x="8239" y="9480"/>
                  <a:pt x="8144" y="9611"/>
                  <a:pt x="7946" y="9482"/>
                </a:cubicBezTo>
                <a:cubicBezTo>
                  <a:pt x="7747" y="9352"/>
                  <a:pt x="7695" y="9466"/>
                  <a:pt x="7865" y="9655"/>
                </a:cubicBezTo>
                <a:cubicBezTo>
                  <a:pt x="8030" y="9839"/>
                  <a:pt x="7964" y="9930"/>
                  <a:pt x="7716" y="9865"/>
                </a:cubicBezTo>
                <a:cubicBezTo>
                  <a:pt x="7499" y="9808"/>
                  <a:pt x="7434" y="9944"/>
                  <a:pt x="7609" y="10092"/>
                </a:cubicBezTo>
                <a:cubicBezTo>
                  <a:pt x="7736" y="10199"/>
                  <a:pt x="7741" y="10224"/>
                  <a:pt x="7652" y="10302"/>
                </a:cubicBezTo>
                <a:cubicBezTo>
                  <a:pt x="7578" y="10366"/>
                  <a:pt x="7520" y="10368"/>
                  <a:pt x="7426" y="10315"/>
                </a:cubicBezTo>
                <a:cubicBezTo>
                  <a:pt x="7237" y="10209"/>
                  <a:pt x="7168" y="10432"/>
                  <a:pt x="7350" y="10565"/>
                </a:cubicBezTo>
                <a:cubicBezTo>
                  <a:pt x="7527" y="10695"/>
                  <a:pt x="7405" y="10895"/>
                  <a:pt x="7213" y="10787"/>
                </a:cubicBezTo>
                <a:cubicBezTo>
                  <a:pt x="7022" y="10680"/>
                  <a:pt x="6996" y="10837"/>
                  <a:pt x="7184" y="10966"/>
                </a:cubicBezTo>
                <a:cubicBezTo>
                  <a:pt x="7391" y="11108"/>
                  <a:pt x="7332" y="11224"/>
                  <a:pt x="7081" y="11166"/>
                </a:cubicBezTo>
                <a:cubicBezTo>
                  <a:pt x="6849" y="11113"/>
                  <a:pt x="6832" y="11220"/>
                  <a:pt x="7056" y="11327"/>
                </a:cubicBezTo>
                <a:cubicBezTo>
                  <a:pt x="7203" y="11397"/>
                  <a:pt x="7283" y="11655"/>
                  <a:pt x="7188" y="11755"/>
                </a:cubicBezTo>
                <a:cubicBezTo>
                  <a:pt x="7171" y="11772"/>
                  <a:pt x="6871" y="11747"/>
                  <a:pt x="6519" y="11697"/>
                </a:cubicBezTo>
                <a:cubicBezTo>
                  <a:pt x="5469" y="11547"/>
                  <a:pt x="4414" y="11589"/>
                  <a:pt x="3394" y="11826"/>
                </a:cubicBezTo>
                <a:cubicBezTo>
                  <a:pt x="3071" y="11901"/>
                  <a:pt x="2763" y="11973"/>
                  <a:pt x="2709" y="11982"/>
                </a:cubicBezTo>
                <a:cubicBezTo>
                  <a:pt x="2655" y="11991"/>
                  <a:pt x="2523" y="12034"/>
                  <a:pt x="2415" y="12080"/>
                </a:cubicBezTo>
                <a:cubicBezTo>
                  <a:pt x="2307" y="12126"/>
                  <a:pt x="2093" y="12212"/>
                  <a:pt x="1943" y="12272"/>
                </a:cubicBezTo>
                <a:cubicBezTo>
                  <a:pt x="1465" y="12459"/>
                  <a:pt x="758" y="13164"/>
                  <a:pt x="487" y="13724"/>
                </a:cubicBezTo>
                <a:cubicBezTo>
                  <a:pt x="178" y="14361"/>
                  <a:pt x="20" y="15007"/>
                  <a:pt x="1" y="15734"/>
                </a:cubicBezTo>
                <a:cubicBezTo>
                  <a:pt x="-5" y="15977"/>
                  <a:pt x="7" y="16229"/>
                  <a:pt x="31" y="16492"/>
                </a:cubicBezTo>
                <a:cubicBezTo>
                  <a:pt x="172" y="18029"/>
                  <a:pt x="559" y="18912"/>
                  <a:pt x="1440" y="19692"/>
                </a:cubicBezTo>
                <a:cubicBezTo>
                  <a:pt x="2188" y="20354"/>
                  <a:pt x="3089" y="20642"/>
                  <a:pt x="4408" y="20641"/>
                </a:cubicBezTo>
                <a:cubicBezTo>
                  <a:pt x="5366" y="20641"/>
                  <a:pt x="5728" y="20556"/>
                  <a:pt x="6477" y="20160"/>
                </a:cubicBezTo>
                <a:cubicBezTo>
                  <a:pt x="6885" y="19944"/>
                  <a:pt x="7114" y="19764"/>
                  <a:pt x="7456" y="19384"/>
                </a:cubicBezTo>
                <a:cubicBezTo>
                  <a:pt x="7943" y="18844"/>
                  <a:pt x="8564" y="18092"/>
                  <a:pt x="8546" y="18065"/>
                </a:cubicBezTo>
                <a:cubicBezTo>
                  <a:pt x="8540" y="18056"/>
                  <a:pt x="8664" y="17809"/>
                  <a:pt x="8823" y="17517"/>
                </a:cubicBezTo>
                <a:cubicBezTo>
                  <a:pt x="8982" y="17225"/>
                  <a:pt x="9112" y="16950"/>
                  <a:pt x="9112" y="16907"/>
                </a:cubicBezTo>
                <a:cubicBezTo>
                  <a:pt x="9112" y="16746"/>
                  <a:pt x="9283" y="16667"/>
                  <a:pt x="9470" y="16742"/>
                </a:cubicBezTo>
                <a:cubicBezTo>
                  <a:pt x="9617" y="16800"/>
                  <a:pt x="9644" y="16842"/>
                  <a:pt x="9610" y="16982"/>
                </a:cubicBezTo>
                <a:cubicBezTo>
                  <a:pt x="9562" y="17185"/>
                  <a:pt x="9639" y="17201"/>
                  <a:pt x="9793" y="17022"/>
                </a:cubicBezTo>
                <a:cubicBezTo>
                  <a:pt x="9980" y="16807"/>
                  <a:pt x="10355" y="16968"/>
                  <a:pt x="10355" y="17263"/>
                </a:cubicBezTo>
                <a:cubicBezTo>
                  <a:pt x="10355" y="17467"/>
                  <a:pt x="10438" y="17470"/>
                  <a:pt x="10564" y="17272"/>
                </a:cubicBezTo>
                <a:cubicBezTo>
                  <a:pt x="10649" y="17137"/>
                  <a:pt x="10684" y="17132"/>
                  <a:pt x="10836" y="17205"/>
                </a:cubicBezTo>
                <a:cubicBezTo>
                  <a:pt x="10958" y="17263"/>
                  <a:pt x="11001" y="17329"/>
                  <a:pt x="10990" y="17437"/>
                </a:cubicBezTo>
                <a:cubicBezTo>
                  <a:pt x="10968" y="17644"/>
                  <a:pt x="11154" y="17674"/>
                  <a:pt x="11237" y="17477"/>
                </a:cubicBezTo>
                <a:cubicBezTo>
                  <a:pt x="11327" y="17262"/>
                  <a:pt x="11621" y="17262"/>
                  <a:pt x="11650" y="17477"/>
                </a:cubicBezTo>
                <a:cubicBezTo>
                  <a:pt x="11661" y="17562"/>
                  <a:pt x="11711" y="17633"/>
                  <a:pt x="11760" y="17633"/>
                </a:cubicBezTo>
                <a:cubicBezTo>
                  <a:pt x="11809" y="17633"/>
                  <a:pt x="11860" y="17562"/>
                  <a:pt x="11871" y="17477"/>
                </a:cubicBezTo>
                <a:cubicBezTo>
                  <a:pt x="11900" y="17263"/>
                  <a:pt x="12210" y="17227"/>
                  <a:pt x="12327" y="17424"/>
                </a:cubicBezTo>
                <a:cubicBezTo>
                  <a:pt x="12434" y="17604"/>
                  <a:pt x="12496" y="17599"/>
                  <a:pt x="12522" y="17415"/>
                </a:cubicBezTo>
                <a:cubicBezTo>
                  <a:pt x="12534" y="17334"/>
                  <a:pt x="12598" y="17233"/>
                  <a:pt x="12663" y="17192"/>
                </a:cubicBezTo>
                <a:cubicBezTo>
                  <a:pt x="12759" y="17131"/>
                  <a:pt x="12804" y="17147"/>
                  <a:pt x="12901" y="17272"/>
                </a:cubicBezTo>
                <a:cubicBezTo>
                  <a:pt x="13056" y="17469"/>
                  <a:pt x="13101" y="17466"/>
                  <a:pt x="13101" y="17259"/>
                </a:cubicBezTo>
                <a:cubicBezTo>
                  <a:pt x="13101" y="17062"/>
                  <a:pt x="13191" y="16982"/>
                  <a:pt x="13276" y="17103"/>
                </a:cubicBezTo>
                <a:cubicBezTo>
                  <a:pt x="13392" y="17267"/>
                  <a:pt x="13822" y="18460"/>
                  <a:pt x="13787" y="18520"/>
                </a:cubicBezTo>
                <a:cubicBezTo>
                  <a:pt x="13767" y="18553"/>
                  <a:pt x="13784" y="18598"/>
                  <a:pt x="13821" y="18622"/>
                </a:cubicBezTo>
                <a:cubicBezTo>
                  <a:pt x="13858" y="18646"/>
                  <a:pt x="13963" y="18829"/>
                  <a:pt x="14055" y="19023"/>
                </a:cubicBezTo>
                <a:cubicBezTo>
                  <a:pt x="14429" y="19816"/>
                  <a:pt x="14728" y="20193"/>
                  <a:pt x="15281" y="20574"/>
                </a:cubicBezTo>
                <a:cubicBezTo>
                  <a:pt x="15862" y="20975"/>
                  <a:pt x="16659" y="21364"/>
                  <a:pt x="17099" y="21461"/>
                </a:cubicBezTo>
                <a:cubicBezTo>
                  <a:pt x="17254" y="21496"/>
                  <a:pt x="17600" y="21515"/>
                  <a:pt x="17870" y="21501"/>
                </a:cubicBezTo>
                <a:cubicBezTo>
                  <a:pt x="18276" y="21481"/>
                  <a:pt x="18457" y="21426"/>
                  <a:pt x="18921" y="21198"/>
                </a:cubicBezTo>
                <a:cubicBezTo>
                  <a:pt x="19924" y="20706"/>
                  <a:pt x="20524" y="20065"/>
                  <a:pt x="21054" y="18921"/>
                </a:cubicBezTo>
                <a:cubicBezTo>
                  <a:pt x="21349" y="18286"/>
                  <a:pt x="21595" y="17376"/>
                  <a:pt x="21595" y="16920"/>
                </a:cubicBezTo>
                <a:cubicBezTo>
                  <a:pt x="21595" y="16205"/>
                  <a:pt x="21214" y="14707"/>
                  <a:pt x="20905" y="14210"/>
                </a:cubicBezTo>
                <a:cubicBezTo>
                  <a:pt x="20669" y="13830"/>
                  <a:pt x="19581" y="12711"/>
                  <a:pt x="19394" y="12655"/>
                </a:cubicBezTo>
                <a:cubicBezTo>
                  <a:pt x="19365" y="12646"/>
                  <a:pt x="19097" y="12545"/>
                  <a:pt x="18798" y="12432"/>
                </a:cubicBezTo>
                <a:cubicBezTo>
                  <a:pt x="18499" y="12319"/>
                  <a:pt x="18166" y="12227"/>
                  <a:pt x="18057" y="12227"/>
                </a:cubicBezTo>
                <a:cubicBezTo>
                  <a:pt x="17914" y="12227"/>
                  <a:pt x="17848" y="12189"/>
                  <a:pt x="17823" y="12089"/>
                </a:cubicBezTo>
                <a:cubicBezTo>
                  <a:pt x="17794" y="11974"/>
                  <a:pt x="17772" y="11965"/>
                  <a:pt x="17691" y="12035"/>
                </a:cubicBezTo>
                <a:cubicBezTo>
                  <a:pt x="17637" y="12082"/>
                  <a:pt x="17501" y="12110"/>
                  <a:pt x="17389" y="12098"/>
                </a:cubicBezTo>
                <a:cubicBezTo>
                  <a:pt x="17276" y="12085"/>
                  <a:pt x="16981" y="12055"/>
                  <a:pt x="16733" y="12031"/>
                </a:cubicBezTo>
                <a:cubicBezTo>
                  <a:pt x="16297" y="11989"/>
                  <a:pt x="16284" y="11980"/>
                  <a:pt x="16265" y="11790"/>
                </a:cubicBezTo>
                <a:cubicBezTo>
                  <a:pt x="16250" y="11644"/>
                  <a:pt x="16276" y="11589"/>
                  <a:pt x="16371" y="11563"/>
                </a:cubicBezTo>
                <a:cubicBezTo>
                  <a:pt x="16521" y="11522"/>
                  <a:pt x="16528" y="11420"/>
                  <a:pt x="16397" y="11238"/>
                </a:cubicBezTo>
                <a:cubicBezTo>
                  <a:pt x="16344" y="11165"/>
                  <a:pt x="16303" y="11033"/>
                  <a:pt x="16303" y="10943"/>
                </a:cubicBezTo>
                <a:cubicBezTo>
                  <a:pt x="16303" y="10812"/>
                  <a:pt x="16277" y="10788"/>
                  <a:pt x="16171" y="10823"/>
                </a:cubicBezTo>
                <a:cubicBezTo>
                  <a:pt x="15976" y="10888"/>
                  <a:pt x="15911" y="10658"/>
                  <a:pt x="16090" y="10533"/>
                </a:cubicBezTo>
                <a:cubicBezTo>
                  <a:pt x="16271" y="10408"/>
                  <a:pt x="16217" y="10215"/>
                  <a:pt x="16031" y="10320"/>
                </a:cubicBezTo>
                <a:cubicBezTo>
                  <a:pt x="15959" y="10359"/>
                  <a:pt x="15856" y="10371"/>
                  <a:pt x="15805" y="10351"/>
                </a:cubicBezTo>
                <a:cubicBezTo>
                  <a:pt x="15670" y="10297"/>
                  <a:pt x="15695" y="10100"/>
                  <a:pt x="15839" y="10061"/>
                </a:cubicBezTo>
                <a:cubicBezTo>
                  <a:pt x="15924" y="10038"/>
                  <a:pt x="15951" y="9984"/>
                  <a:pt x="15928" y="9892"/>
                </a:cubicBezTo>
                <a:cubicBezTo>
                  <a:pt x="15902" y="9786"/>
                  <a:pt x="15855" y="9766"/>
                  <a:pt x="15715" y="9798"/>
                </a:cubicBezTo>
                <a:cubicBezTo>
                  <a:pt x="15453" y="9858"/>
                  <a:pt x="15328" y="9674"/>
                  <a:pt x="15494" y="9477"/>
                </a:cubicBezTo>
                <a:cubicBezTo>
                  <a:pt x="15617" y="9332"/>
                  <a:pt x="15617" y="9331"/>
                  <a:pt x="15439" y="9366"/>
                </a:cubicBezTo>
                <a:cubicBezTo>
                  <a:pt x="15203" y="9411"/>
                  <a:pt x="15086" y="9276"/>
                  <a:pt x="15200" y="9085"/>
                </a:cubicBezTo>
                <a:cubicBezTo>
                  <a:pt x="15266" y="8976"/>
                  <a:pt x="15270" y="8926"/>
                  <a:pt x="15209" y="8862"/>
                </a:cubicBezTo>
                <a:cubicBezTo>
                  <a:pt x="15148" y="8798"/>
                  <a:pt x="15100" y="8808"/>
                  <a:pt x="15000" y="8902"/>
                </a:cubicBezTo>
                <a:cubicBezTo>
                  <a:pt x="14930" y="8969"/>
                  <a:pt x="14840" y="9004"/>
                  <a:pt x="14800" y="8978"/>
                </a:cubicBezTo>
                <a:cubicBezTo>
                  <a:pt x="14756" y="8949"/>
                  <a:pt x="14859" y="8783"/>
                  <a:pt x="15073" y="8541"/>
                </a:cubicBezTo>
                <a:cubicBezTo>
                  <a:pt x="15478" y="8083"/>
                  <a:pt x="16087" y="6898"/>
                  <a:pt x="16307" y="6139"/>
                </a:cubicBezTo>
                <a:cubicBezTo>
                  <a:pt x="16434" y="5703"/>
                  <a:pt x="16457" y="5465"/>
                  <a:pt x="16461" y="4561"/>
                </a:cubicBezTo>
                <a:lnTo>
                  <a:pt x="16465" y="3496"/>
                </a:lnTo>
                <a:lnTo>
                  <a:pt x="16052" y="2645"/>
                </a:lnTo>
                <a:cubicBezTo>
                  <a:pt x="15824" y="2176"/>
                  <a:pt x="15564" y="1696"/>
                  <a:pt x="15477" y="1575"/>
                </a:cubicBezTo>
                <a:cubicBezTo>
                  <a:pt x="14859" y="720"/>
                  <a:pt x="13085" y="-85"/>
                  <a:pt x="12020" y="7"/>
                </a:cubicBezTo>
                <a:close/>
                <a:moveTo>
                  <a:pt x="5310" y="5796"/>
                </a:moveTo>
                <a:cubicBezTo>
                  <a:pt x="5292" y="5796"/>
                  <a:pt x="5212" y="5871"/>
                  <a:pt x="5127" y="5965"/>
                </a:cubicBezTo>
                <a:cubicBezTo>
                  <a:pt x="5043" y="6059"/>
                  <a:pt x="4986" y="6139"/>
                  <a:pt x="5004" y="6139"/>
                </a:cubicBezTo>
                <a:cubicBezTo>
                  <a:pt x="5022" y="6139"/>
                  <a:pt x="5107" y="6059"/>
                  <a:pt x="5191" y="5965"/>
                </a:cubicBezTo>
                <a:cubicBezTo>
                  <a:pt x="5276" y="5871"/>
                  <a:pt x="5328" y="5796"/>
                  <a:pt x="5310" y="5796"/>
                </a:cubicBezTo>
                <a:close/>
                <a:moveTo>
                  <a:pt x="17248" y="6308"/>
                </a:moveTo>
                <a:lnTo>
                  <a:pt x="17410" y="6496"/>
                </a:lnTo>
                <a:cubicBezTo>
                  <a:pt x="17497" y="6599"/>
                  <a:pt x="17577" y="6683"/>
                  <a:pt x="17589" y="6683"/>
                </a:cubicBezTo>
                <a:cubicBezTo>
                  <a:pt x="17640" y="6683"/>
                  <a:pt x="17599" y="6628"/>
                  <a:pt x="17431" y="6473"/>
                </a:cubicBezTo>
                <a:lnTo>
                  <a:pt x="17248" y="6308"/>
                </a:lnTo>
                <a:close/>
              </a:path>
            </a:pathLst>
          </a:custGeom>
          <a:ln w="12700">
            <a:miter lim="400000"/>
          </a:ln>
        </p:spPr>
      </p:pic>
      <p:sp>
        <p:nvSpPr>
          <p:cNvPr id="876" name="Oval"/>
          <p:cNvSpPr/>
          <p:nvPr/>
        </p:nvSpPr>
        <p:spPr>
          <a:xfrm>
            <a:off x="5663926" y="5173421"/>
            <a:ext cx="489101" cy="483299"/>
          </a:xfrm>
          <a:prstGeom prst="ellipse">
            <a:avLst/>
          </a:prstGeom>
          <a:solidFill>
            <a:srgbClr val="EE220C"/>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77" name="Triangle"/>
          <p:cNvSpPr/>
          <p:nvPr/>
        </p:nvSpPr>
        <p:spPr>
          <a:xfrm rot="5400000">
            <a:off x="6152365" y="4101607"/>
            <a:ext cx="546120" cy="1014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EE220C"/>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78" name="2005"/>
          <p:cNvSpPr txBox="1"/>
          <p:nvPr/>
        </p:nvSpPr>
        <p:spPr>
          <a:xfrm>
            <a:off x="2046908" y="4701134"/>
            <a:ext cx="536055" cy="30684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600">
                <a:solidFill>
                  <a:srgbClr val="000000"/>
                </a:solidFill>
                <a:latin typeface="Helvetica Neue"/>
                <a:ea typeface="Helvetica Neue"/>
                <a:cs typeface="Helvetica Neue"/>
                <a:sym typeface="Helvetica Neue"/>
              </a:defRPr>
            </a:lvl1pPr>
          </a:lstStyle>
          <a:p>
            <a:pPr/>
            <a:r>
              <a:t>2005</a:t>
            </a:r>
          </a:p>
        </p:txBody>
      </p:sp>
      <p:sp>
        <p:nvSpPr>
          <p:cNvPr id="879" name="2015"/>
          <p:cNvSpPr txBox="1"/>
          <p:nvPr/>
        </p:nvSpPr>
        <p:spPr>
          <a:xfrm>
            <a:off x="4704657" y="4701134"/>
            <a:ext cx="536055" cy="30684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600">
                <a:solidFill>
                  <a:srgbClr val="000000"/>
                </a:solidFill>
                <a:latin typeface="Helvetica Neue"/>
                <a:ea typeface="Helvetica Neue"/>
                <a:cs typeface="Helvetica Neue"/>
                <a:sym typeface="Helvetica Neue"/>
              </a:defRPr>
            </a:lvl1pPr>
          </a:lstStyle>
          <a:p>
            <a:pPr/>
            <a:r>
              <a:t>2015</a:t>
            </a:r>
          </a:p>
        </p:txBody>
      </p:sp>
      <p:sp>
        <p:nvSpPr>
          <p:cNvPr id="880" name="EOSC…"/>
          <p:cNvSpPr txBox="1"/>
          <p:nvPr/>
        </p:nvSpPr>
        <p:spPr>
          <a:xfrm>
            <a:off x="4631154" y="5108605"/>
            <a:ext cx="712839" cy="54814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1600">
                <a:solidFill>
                  <a:srgbClr val="000000"/>
                </a:solidFill>
                <a:latin typeface="Helvetica Neue"/>
                <a:ea typeface="Helvetica Neue"/>
                <a:cs typeface="Helvetica Neue"/>
                <a:sym typeface="Helvetica Neue"/>
              </a:defRPr>
            </a:pPr>
            <a:r>
              <a:t>EOSC</a:t>
            </a:r>
          </a:p>
          <a:p>
            <a:pPr algn="ctr" defTabSz="410765">
              <a:defRPr b="1" sz="1600">
                <a:solidFill>
                  <a:srgbClr val="000000"/>
                </a:solidFill>
                <a:latin typeface="Helvetica Neue"/>
                <a:ea typeface="Helvetica Neue"/>
                <a:cs typeface="Helvetica Neue"/>
                <a:sym typeface="Helvetica Neue"/>
              </a:defRPr>
            </a:pPr>
            <a:r>
              <a:t>FAIR</a:t>
            </a:r>
          </a:p>
        </p:txBody>
      </p:sp>
      <p:grpSp>
        <p:nvGrpSpPr>
          <p:cNvPr id="883" name="GOFAIR_logo_CMYK.pdf"/>
          <p:cNvGrpSpPr/>
          <p:nvPr/>
        </p:nvGrpSpPr>
        <p:grpSpPr>
          <a:xfrm>
            <a:off x="6922539" y="4704172"/>
            <a:ext cx="1106975" cy="482177"/>
            <a:chOff x="0" y="0"/>
            <a:chExt cx="1106974" cy="482175"/>
          </a:xfrm>
        </p:grpSpPr>
        <p:pic>
          <p:nvPicPr>
            <p:cNvPr id="882" name="GOFAIR_logo_CMYK.pdf" descr="GOFAIR_logo_CMYK.pdf"/>
            <p:cNvPicPr>
              <a:picLocks noChangeAspect="1"/>
            </p:cNvPicPr>
            <p:nvPr/>
          </p:nvPicPr>
          <p:blipFill>
            <a:blip r:embed="rId5">
              <a:extLst/>
            </a:blip>
            <a:stretch>
              <a:fillRect/>
            </a:stretch>
          </p:blipFill>
          <p:spPr>
            <a:xfrm>
              <a:off x="76200" y="50800"/>
              <a:ext cx="954575" cy="266276"/>
            </a:xfrm>
            <a:prstGeom prst="rect">
              <a:avLst/>
            </a:prstGeom>
            <a:ln>
              <a:noFill/>
            </a:ln>
            <a:effectLst/>
          </p:spPr>
        </p:pic>
        <p:pic>
          <p:nvPicPr>
            <p:cNvPr id="881" name="GOFAIR_logo_CMYK.pdf" descr="GOFAIR_logo_CMYK.pdf"/>
            <p:cNvPicPr>
              <a:picLocks noChangeAspect="0"/>
            </p:cNvPicPr>
            <p:nvPr/>
          </p:nvPicPr>
          <p:blipFill>
            <a:blip r:embed="rId6">
              <a:extLst/>
            </a:blip>
            <a:stretch>
              <a:fillRect/>
            </a:stretch>
          </p:blipFill>
          <p:spPr>
            <a:xfrm>
              <a:off x="0" y="0"/>
              <a:ext cx="1106975" cy="482176"/>
            </a:xfrm>
            <a:prstGeom prst="rect">
              <a:avLst/>
            </a:prstGeom>
            <a:effectLst/>
          </p:spPr>
        </p:pic>
      </p:grpSp>
      <p:sp>
        <p:nvSpPr>
          <p:cNvPr id="884" name="2020"/>
          <p:cNvSpPr txBox="1"/>
          <p:nvPr/>
        </p:nvSpPr>
        <p:spPr>
          <a:xfrm>
            <a:off x="8249900" y="4701134"/>
            <a:ext cx="536055" cy="30684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600">
                <a:solidFill>
                  <a:srgbClr val="000000"/>
                </a:solidFill>
                <a:latin typeface="Helvetica Neue"/>
                <a:ea typeface="Helvetica Neue"/>
                <a:cs typeface="Helvetica Neue"/>
                <a:sym typeface="Helvetica Neue"/>
              </a:defRPr>
            </a:lvl1pPr>
          </a:lstStyle>
          <a:p>
            <a:pPr/>
            <a:r>
              <a:t>2020</a:t>
            </a:r>
          </a:p>
        </p:txBody>
      </p:sp>
      <p:sp>
        <p:nvSpPr>
          <p:cNvPr id="885" name="EOSC (boards + secretariat)"/>
          <p:cNvSpPr txBox="1"/>
          <p:nvPr/>
        </p:nvSpPr>
        <p:spPr>
          <a:xfrm>
            <a:off x="7001550" y="4341773"/>
            <a:ext cx="1265264" cy="183160"/>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defRPr sz="1600"/>
            </a:pPr>
            <a:r>
              <a:rPr sz="700"/>
              <a:t>EOSC (boards + secretariat)</a:t>
            </a:r>
          </a:p>
        </p:txBody>
      </p:sp>
      <p:sp>
        <p:nvSpPr>
          <p:cNvPr id="886" name="Line"/>
          <p:cNvSpPr/>
          <p:nvPr/>
        </p:nvSpPr>
        <p:spPr>
          <a:xfrm flipV="1">
            <a:off x="2341724" y="4420197"/>
            <a:ext cx="1" cy="324183"/>
          </a:xfrm>
          <a:prstGeom prst="line">
            <a:avLst/>
          </a:prstGeom>
          <a:ln w="12700">
            <a:solidFill>
              <a:srgbClr val="000000"/>
            </a:solidFill>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87" name="Line"/>
          <p:cNvSpPr/>
          <p:nvPr/>
        </p:nvSpPr>
        <p:spPr>
          <a:xfrm flipV="1">
            <a:off x="4972684" y="4429127"/>
            <a:ext cx="1" cy="324183"/>
          </a:xfrm>
          <a:prstGeom prst="line">
            <a:avLst/>
          </a:prstGeom>
          <a:ln w="12700">
            <a:solidFill>
              <a:srgbClr val="000000"/>
            </a:solidFill>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88" name="Line"/>
          <p:cNvSpPr/>
          <p:nvPr/>
        </p:nvSpPr>
        <p:spPr>
          <a:xfrm flipV="1">
            <a:off x="8517926" y="4402338"/>
            <a:ext cx="1" cy="324183"/>
          </a:xfrm>
          <a:prstGeom prst="line">
            <a:avLst/>
          </a:prstGeom>
          <a:ln w="12700">
            <a:solidFill>
              <a:srgbClr val="EE220C"/>
            </a:solidFill>
            <a:miter lim="400000"/>
            <a:headEnd type="triangle" len="sm"/>
            <a:tailEnd type="triangle" len="sm"/>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89" name="2018…"/>
          <p:cNvSpPr txBox="1"/>
          <p:nvPr/>
        </p:nvSpPr>
        <p:spPr>
          <a:xfrm>
            <a:off x="5734581" y="5253825"/>
            <a:ext cx="347791" cy="322491"/>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800">
                <a:solidFill>
                  <a:srgbClr val="FFFFFF"/>
                </a:solidFill>
                <a:latin typeface="Helvetica Neue"/>
                <a:ea typeface="Helvetica Neue"/>
                <a:cs typeface="Helvetica Neue"/>
                <a:sym typeface="Helvetica Neue"/>
              </a:defRPr>
            </a:pPr>
            <a:r>
              <a:t>2018</a:t>
            </a:r>
          </a:p>
          <a:p>
            <a:pPr algn="ctr" defTabSz="410765">
              <a:defRPr b="1" sz="800">
                <a:solidFill>
                  <a:srgbClr val="FFFFFF"/>
                </a:solidFill>
                <a:latin typeface="Helvetica Neue"/>
                <a:ea typeface="Helvetica Neue"/>
                <a:cs typeface="Helvetica Neue"/>
                <a:sym typeface="Helvetica Neue"/>
              </a:defRPr>
            </a:pPr>
            <a:r>
              <a:t>10/26</a:t>
            </a:r>
          </a:p>
        </p:txBody>
      </p:sp>
      <p:sp>
        <p:nvSpPr>
          <p:cNvPr id="890" name="Oval"/>
          <p:cNvSpPr/>
          <p:nvPr/>
        </p:nvSpPr>
        <p:spPr>
          <a:xfrm>
            <a:off x="8273377" y="3925456"/>
            <a:ext cx="489101" cy="483299"/>
          </a:xfrm>
          <a:prstGeom prst="ellipse">
            <a:avLst/>
          </a:prstGeom>
          <a:solidFill>
            <a:srgbClr val="EE220C"/>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891" name="?"/>
          <p:cNvSpPr txBox="1"/>
          <p:nvPr/>
        </p:nvSpPr>
        <p:spPr>
          <a:xfrm>
            <a:off x="8426430" y="4026014"/>
            <a:ext cx="182995" cy="282181"/>
          </a:xfrm>
          <a:prstGeom prst="rect">
            <a:avLst/>
          </a:prstGeom>
          <a:solidFill>
            <a:srgbClr val="EE220C"/>
          </a:solidFill>
          <a:ln w="3175">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400">
                <a:solidFill>
                  <a:srgbClr val="FFFFFF"/>
                </a:solidFill>
                <a:latin typeface="Helvetica Neue Medium"/>
                <a:ea typeface="Helvetica Neue Medium"/>
                <a:cs typeface="Helvetica Neue Medium"/>
                <a:sym typeface="Helvetica Neue Medium"/>
              </a:defRPr>
            </a:lvl1pPr>
          </a:lstStyle>
          <a:p>
            <a:pPr/>
            <a:r>
              <a:t>?</a:t>
            </a:r>
          </a:p>
        </p:txBody>
      </p:sp>
      <p:sp>
        <p:nvSpPr>
          <p:cNvPr id="892" name="Approved"/>
          <p:cNvSpPr/>
          <p:nvPr/>
        </p:nvSpPr>
        <p:spPr>
          <a:xfrm>
            <a:off x="9426827" y="4385210"/>
            <a:ext cx="358439" cy="358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4836" y="0"/>
                  <a:pt x="0" y="4834"/>
                  <a:pt x="0" y="10799"/>
                </a:cubicBezTo>
                <a:cubicBezTo>
                  <a:pt x="0" y="16764"/>
                  <a:pt x="4836" y="21600"/>
                  <a:pt x="10801" y="21600"/>
                </a:cubicBezTo>
                <a:cubicBezTo>
                  <a:pt x="16766" y="21600"/>
                  <a:pt x="21600" y="16764"/>
                  <a:pt x="21600" y="10799"/>
                </a:cubicBezTo>
                <a:cubicBezTo>
                  <a:pt x="21600" y="4834"/>
                  <a:pt x="16766" y="0"/>
                  <a:pt x="10801" y="0"/>
                </a:cubicBezTo>
                <a:close/>
                <a:moveTo>
                  <a:pt x="16337" y="5557"/>
                </a:moveTo>
                <a:cubicBezTo>
                  <a:pt x="16555" y="5556"/>
                  <a:pt x="16774" y="5639"/>
                  <a:pt x="16939" y="5803"/>
                </a:cubicBezTo>
                <a:lnTo>
                  <a:pt x="17480" y="6344"/>
                </a:lnTo>
                <a:cubicBezTo>
                  <a:pt x="17810" y="6674"/>
                  <a:pt x="17809" y="7209"/>
                  <a:pt x="17485" y="7539"/>
                </a:cubicBezTo>
                <a:lnTo>
                  <a:pt x="7826" y="17269"/>
                </a:lnTo>
                <a:cubicBezTo>
                  <a:pt x="7497" y="17604"/>
                  <a:pt x="6955" y="17604"/>
                  <a:pt x="6625" y="17269"/>
                </a:cubicBezTo>
                <a:lnTo>
                  <a:pt x="3230" y="13872"/>
                </a:lnTo>
                <a:cubicBezTo>
                  <a:pt x="2900" y="13542"/>
                  <a:pt x="2900" y="13007"/>
                  <a:pt x="3230" y="12677"/>
                </a:cubicBezTo>
                <a:lnTo>
                  <a:pt x="3770" y="12136"/>
                </a:lnTo>
                <a:cubicBezTo>
                  <a:pt x="4100" y="11806"/>
                  <a:pt x="4635" y="11806"/>
                  <a:pt x="4965" y="12136"/>
                </a:cubicBezTo>
                <a:lnTo>
                  <a:pt x="7166" y="14336"/>
                </a:lnTo>
                <a:cubicBezTo>
                  <a:pt x="7198" y="14369"/>
                  <a:pt x="7253" y="14369"/>
                  <a:pt x="7286" y="14336"/>
                </a:cubicBezTo>
                <a:lnTo>
                  <a:pt x="15737" y="5809"/>
                </a:lnTo>
                <a:cubicBezTo>
                  <a:pt x="15902" y="5641"/>
                  <a:pt x="16120" y="5557"/>
                  <a:pt x="16337" y="5557"/>
                </a:cubicBezTo>
                <a:close/>
              </a:path>
            </a:pathLst>
          </a:custGeom>
          <a:solidFill>
            <a:srgbClr val="61D836"/>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23" name="Group"/>
          <p:cNvGrpSpPr/>
          <p:nvPr/>
        </p:nvGrpSpPr>
        <p:grpSpPr>
          <a:xfrm>
            <a:off x="2199296" y="882298"/>
            <a:ext cx="8727623" cy="5510750"/>
            <a:chOff x="0" y="0"/>
            <a:chExt cx="8727622" cy="5510749"/>
          </a:xfrm>
        </p:grpSpPr>
        <p:sp>
          <p:nvSpPr>
            <p:cNvPr id="896" name="Triangle"/>
            <p:cNvSpPr/>
            <p:nvPr/>
          </p:nvSpPr>
          <p:spPr>
            <a:xfrm>
              <a:off x="1110233" y="911138"/>
              <a:ext cx="5913653" cy="4004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D6D5D5">
                <a:alpha val="57394"/>
              </a:srgbClr>
            </a:solidFill>
            <a:ln w="3175" cap="flat">
              <a:solidFill>
                <a:srgbClr val="000000">
                  <a:alpha val="57394"/>
                </a:srgbClr>
              </a:solidFill>
              <a:prstDash val="solid"/>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pic>
          <p:nvPicPr>
            <p:cNvPr id="897" name="image28.png" descr="image28.png"/>
            <p:cNvPicPr>
              <a:picLocks noChangeAspect="1"/>
            </p:cNvPicPr>
            <p:nvPr/>
          </p:nvPicPr>
          <p:blipFill>
            <a:blip r:embed="rId3">
              <a:extLst/>
            </a:blip>
            <a:stretch>
              <a:fillRect/>
            </a:stretch>
          </p:blipFill>
          <p:spPr>
            <a:xfrm>
              <a:off x="7306092" y="4637662"/>
              <a:ext cx="1128514" cy="314414"/>
            </a:xfrm>
            <a:prstGeom prst="rect">
              <a:avLst/>
            </a:prstGeom>
            <a:ln w="12700" cap="flat">
              <a:noFill/>
              <a:miter lim="400000"/>
            </a:ln>
            <a:effectLst/>
          </p:spPr>
        </p:pic>
        <p:pic>
          <p:nvPicPr>
            <p:cNvPr id="898" name="Image" descr="Image"/>
            <p:cNvPicPr>
              <a:picLocks noChangeAspect="1"/>
            </p:cNvPicPr>
            <p:nvPr/>
          </p:nvPicPr>
          <p:blipFill>
            <a:blip r:embed="rId4">
              <a:extLst/>
            </a:blip>
            <a:stretch>
              <a:fillRect/>
            </a:stretch>
          </p:blipFill>
          <p:spPr>
            <a:xfrm>
              <a:off x="156128" y="4537413"/>
              <a:ext cx="946962" cy="514911"/>
            </a:xfrm>
            <a:prstGeom prst="rect">
              <a:avLst/>
            </a:prstGeom>
            <a:ln w="12700" cap="flat">
              <a:noFill/>
              <a:miter lim="400000"/>
            </a:ln>
            <a:effectLst/>
          </p:spPr>
        </p:pic>
        <p:sp>
          <p:nvSpPr>
            <p:cNvPr id="899" name="Line"/>
            <p:cNvSpPr/>
            <p:nvPr/>
          </p:nvSpPr>
          <p:spPr>
            <a:xfrm flipV="1">
              <a:off x="2139545" y="2108166"/>
              <a:ext cx="1051360" cy="1465701"/>
            </a:xfrm>
            <a:prstGeom prst="line">
              <a:avLst/>
            </a:prstGeom>
            <a:noFill/>
            <a:ln w="38100" cap="flat">
              <a:solidFill>
                <a:srgbClr val="000000"/>
              </a:solidFill>
              <a:prstDash val="solid"/>
              <a:miter lim="400000"/>
              <a:headEnd type="arrow" w="med" len="med"/>
              <a:tailEnd type="triangle"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00" name="Line"/>
            <p:cNvSpPr/>
            <p:nvPr/>
          </p:nvSpPr>
          <p:spPr>
            <a:xfrm>
              <a:off x="3345506" y="4927261"/>
              <a:ext cx="1718171" cy="1"/>
            </a:xfrm>
            <a:prstGeom prst="line">
              <a:avLst/>
            </a:prstGeom>
            <a:noFill/>
            <a:ln w="38100" cap="flat">
              <a:solidFill>
                <a:srgbClr val="000000"/>
              </a:solidFill>
              <a:prstDash val="solid"/>
              <a:miter lim="400000"/>
              <a:headEnd type="arrow" w="med" len="med"/>
              <a:tailEnd type="triangle"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01" name="consensus…"/>
            <p:cNvSpPr txBox="1"/>
            <p:nvPr/>
          </p:nvSpPr>
          <p:spPr>
            <a:xfrm>
              <a:off x="1554320" y="4464964"/>
              <a:ext cx="953977" cy="659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b="1" sz="900">
                  <a:solidFill>
                    <a:srgbClr val="000000"/>
                  </a:solidFill>
                  <a:latin typeface="Helvetica Neue"/>
                  <a:ea typeface="Helvetica Neue"/>
                  <a:cs typeface="Helvetica Neue"/>
                  <a:sym typeface="Helvetica Neue"/>
                </a:defRPr>
              </a:pPr>
              <a:r>
                <a:t>consensus</a:t>
              </a:r>
            </a:p>
            <a:p>
              <a:pPr algn="ctr" defTabSz="410765">
                <a:defRPr b="1" sz="900">
                  <a:solidFill>
                    <a:srgbClr val="000000"/>
                  </a:solidFill>
                  <a:latin typeface="Helvetica Neue"/>
                  <a:ea typeface="Helvetica Neue"/>
                  <a:cs typeface="Helvetica Neue"/>
                  <a:sym typeface="Helvetica Neue"/>
                </a:defRPr>
              </a:pPr>
              <a:r>
                <a:t>building &amp;</a:t>
              </a:r>
            </a:p>
            <a:p>
              <a:pPr algn="ctr" defTabSz="410765">
                <a:defRPr b="1" sz="900">
                  <a:solidFill>
                    <a:srgbClr val="000000"/>
                  </a:solidFill>
                  <a:latin typeface="Helvetica Neue"/>
                  <a:ea typeface="Helvetica Neue"/>
                  <a:cs typeface="Helvetica Neue"/>
                  <a:sym typeface="Helvetica Neue"/>
                </a:defRPr>
              </a:pPr>
              <a:r>
                <a:t>Design</a:t>
              </a:r>
            </a:p>
          </p:txBody>
        </p:sp>
        <p:sp>
          <p:nvSpPr>
            <p:cNvPr id="902" name="practical testing &amp;…"/>
            <p:cNvSpPr txBox="1"/>
            <p:nvPr/>
          </p:nvSpPr>
          <p:spPr>
            <a:xfrm>
              <a:off x="5172206" y="4655671"/>
              <a:ext cx="1500844" cy="4706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b="1" sz="900">
                  <a:solidFill>
                    <a:srgbClr val="000000"/>
                  </a:solidFill>
                  <a:latin typeface="Helvetica Neue"/>
                  <a:ea typeface="Helvetica Neue"/>
                  <a:cs typeface="Helvetica Neue"/>
                  <a:sym typeface="Helvetica Neue"/>
                </a:defRPr>
              </a:pPr>
              <a:r>
                <a:t>practical testing &amp;</a:t>
              </a:r>
            </a:p>
            <a:p>
              <a:pPr algn="ctr" defTabSz="410765">
                <a:defRPr b="1" sz="900">
                  <a:solidFill>
                    <a:srgbClr val="000000"/>
                  </a:solidFill>
                  <a:latin typeface="Helvetica Neue"/>
                  <a:ea typeface="Helvetica Neue"/>
                  <a:cs typeface="Helvetica Neue"/>
                  <a:sym typeface="Helvetica Neue"/>
                </a:defRPr>
              </a:pPr>
              <a:r>
                <a:t>implementation</a:t>
              </a:r>
            </a:p>
          </p:txBody>
        </p:sp>
        <p:sp>
          <p:nvSpPr>
            <p:cNvPr id="903" name="best practices"/>
            <p:cNvSpPr txBox="1"/>
            <p:nvPr/>
          </p:nvSpPr>
          <p:spPr>
            <a:xfrm>
              <a:off x="3521984" y="2016464"/>
              <a:ext cx="1165728" cy="281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b="1" sz="900">
                  <a:solidFill>
                    <a:srgbClr val="000000"/>
                  </a:solidFill>
                  <a:latin typeface="Helvetica Neue"/>
                  <a:ea typeface="Helvetica Neue"/>
                  <a:cs typeface="Helvetica Neue"/>
                  <a:sym typeface="Helvetica Neue"/>
                </a:defRPr>
              </a:lvl1pPr>
            </a:lstStyle>
            <a:p>
              <a:pPr/>
              <a:r>
                <a:t>best practices</a:t>
              </a:r>
            </a:p>
          </p:txBody>
        </p:sp>
        <p:sp>
          <p:nvSpPr>
            <p:cNvPr id="904" name="Line"/>
            <p:cNvSpPr/>
            <p:nvPr/>
          </p:nvSpPr>
          <p:spPr>
            <a:xfrm flipH="1" flipV="1">
              <a:off x="4943175" y="2093808"/>
              <a:ext cx="1153292" cy="1617146"/>
            </a:xfrm>
            <a:prstGeom prst="line">
              <a:avLst/>
            </a:prstGeom>
            <a:noFill/>
            <a:ln w="38100" cap="flat">
              <a:solidFill>
                <a:srgbClr val="000000"/>
              </a:solidFill>
              <a:prstDash val="solid"/>
              <a:miter lim="400000"/>
              <a:headEnd type="arrow" w="med" len="med"/>
              <a:tailEnd type="triangle"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05" name="certification…"/>
            <p:cNvSpPr txBox="1"/>
            <p:nvPr/>
          </p:nvSpPr>
          <p:spPr>
            <a:xfrm>
              <a:off x="3740241" y="2760920"/>
              <a:ext cx="653637" cy="3006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b="1" sz="500">
                  <a:solidFill>
                    <a:srgbClr val="000000"/>
                  </a:solidFill>
                  <a:latin typeface="Helvetica Neue"/>
                  <a:ea typeface="Helvetica Neue"/>
                  <a:cs typeface="Helvetica Neue"/>
                  <a:sym typeface="Helvetica Neue"/>
                </a:defRPr>
              </a:pPr>
              <a:r>
                <a:t>certification </a:t>
              </a:r>
            </a:p>
            <a:p>
              <a:pPr algn="ctr" defTabSz="410765">
                <a:defRPr b="1" sz="500">
                  <a:solidFill>
                    <a:srgbClr val="000000"/>
                  </a:solidFill>
                  <a:latin typeface="Helvetica Neue"/>
                  <a:ea typeface="Helvetica Neue"/>
                  <a:cs typeface="Helvetica Neue"/>
                  <a:sym typeface="Helvetica Neue"/>
                </a:defRPr>
              </a:pPr>
              <a:r>
                <a:t>schemas</a:t>
              </a:r>
            </a:p>
          </p:txBody>
        </p:sp>
        <p:sp>
          <p:nvSpPr>
            <p:cNvPr id="906" name="dovetailing"/>
            <p:cNvSpPr txBox="1"/>
            <p:nvPr/>
          </p:nvSpPr>
          <p:spPr>
            <a:xfrm>
              <a:off x="3606091" y="4529176"/>
              <a:ext cx="921936" cy="281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b="1" sz="900">
                  <a:solidFill>
                    <a:srgbClr val="000000"/>
                  </a:solidFill>
                  <a:latin typeface="Helvetica Neue"/>
                  <a:ea typeface="Helvetica Neue"/>
                  <a:cs typeface="Helvetica Neue"/>
                  <a:sym typeface="Helvetica Neue"/>
                </a:defRPr>
              </a:lvl1pPr>
            </a:lstStyle>
            <a:p>
              <a:pPr/>
              <a:r>
                <a:t>dovetailing</a:t>
              </a:r>
            </a:p>
          </p:txBody>
        </p:sp>
        <p:sp>
          <p:nvSpPr>
            <p:cNvPr id="907" name="WG…"/>
            <p:cNvSpPr txBox="1"/>
            <p:nvPr/>
          </p:nvSpPr>
          <p:spPr>
            <a:xfrm>
              <a:off x="1606097" y="2384550"/>
              <a:ext cx="850424" cy="4706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b="1" sz="900">
                  <a:solidFill>
                    <a:srgbClr val="000000"/>
                  </a:solidFill>
                  <a:latin typeface="Helvetica Neue"/>
                  <a:ea typeface="Helvetica Neue"/>
                  <a:cs typeface="Helvetica Neue"/>
                  <a:sym typeface="Helvetica Neue"/>
                </a:defRPr>
              </a:pPr>
              <a:r>
                <a:t>WG</a:t>
              </a:r>
            </a:p>
            <a:p>
              <a:pPr algn="ctr" defTabSz="410765">
                <a:defRPr b="1" sz="900">
                  <a:solidFill>
                    <a:srgbClr val="000000"/>
                  </a:solidFill>
                  <a:latin typeface="Helvetica Neue"/>
                  <a:ea typeface="Helvetica Neue"/>
                  <a:cs typeface="Helvetica Neue"/>
                  <a:sym typeface="Helvetica Neue"/>
                </a:defRPr>
              </a:pPr>
              <a:r>
                <a:t>outcomes</a:t>
              </a:r>
            </a:p>
          </p:txBody>
        </p:sp>
        <p:sp>
          <p:nvSpPr>
            <p:cNvPr id="908" name="learning…"/>
            <p:cNvSpPr txBox="1"/>
            <p:nvPr/>
          </p:nvSpPr>
          <p:spPr>
            <a:xfrm>
              <a:off x="5673157" y="2384550"/>
              <a:ext cx="755694" cy="4706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b="1" sz="900">
                  <a:solidFill>
                    <a:srgbClr val="000000"/>
                  </a:solidFill>
                  <a:latin typeface="Helvetica Neue"/>
                  <a:ea typeface="Helvetica Neue"/>
                  <a:cs typeface="Helvetica Neue"/>
                  <a:sym typeface="Helvetica Neue"/>
                </a:defRPr>
              </a:pPr>
              <a:r>
                <a:t>learning</a:t>
              </a:r>
            </a:p>
            <a:p>
              <a:pPr algn="ctr" defTabSz="410765">
                <a:defRPr b="1" sz="900">
                  <a:solidFill>
                    <a:srgbClr val="000000"/>
                  </a:solidFill>
                  <a:latin typeface="Helvetica Neue"/>
                  <a:ea typeface="Helvetica Neue"/>
                  <a:cs typeface="Helvetica Neue"/>
                  <a:sym typeface="Helvetica Neue"/>
                </a:defRPr>
              </a:pPr>
              <a:r>
                <a:t>by doing</a:t>
              </a:r>
            </a:p>
          </p:txBody>
        </p:sp>
        <p:sp>
          <p:nvSpPr>
            <p:cNvPr id="909" name="ISC…"/>
            <p:cNvSpPr txBox="1"/>
            <p:nvPr/>
          </p:nvSpPr>
          <p:spPr>
            <a:xfrm>
              <a:off x="3010951" y="0"/>
              <a:ext cx="2149871" cy="4706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b="1" sz="900">
                  <a:solidFill>
                    <a:srgbClr val="000000"/>
                  </a:solidFill>
                  <a:latin typeface="Helvetica Neue"/>
                  <a:ea typeface="Helvetica Neue"/>
                  <a:cs typeface="Helvetica Neue"/>
                  <a:sym typeface="Helvetica Neue"/>
                </a:defRPr>
              </a:pPr>
              <a:r>
                <a:t>ISC</a:t>
              </a:r>
            </a:p>
            <a:p>
              <a:pPr algn="ctr" defTabSz="410765">
                <a:defRPr b="1" sz="900">
                  <a:solidFill>
                    <a:srgbClr val="000000"/>
                  </a:solidFill>
                  <a:latin typeface="Helvetica Neue"/>
                  <a:ea typeface="Helvetica Neue"/>
                  <a:cs typeface="Helvetica Neue"/>
                  <a:sym typeface="Helvetica Neue"/>
                </a:defRPr>
              </a:pPr>
              <a:r>
                <a:t>200+ councils and societies</a:t>
              </a:r>
            </a:p>
          </p:txBody>
        </p:sp>
        <p:sp>
          <p:nvSpPr>
            <p:cNvPr id="910" name="7000 + partners"/>
            <p:cNvSpPr txBox="1"/>
            <p:nvPr/>
          </p:nvSpPr>
          <p:spPr>
            <a:xfrm>
              <a:off x="0" y="5229311"/>
              <a:ext cx="1259219" cy="281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b="1" sz="900">
                  <a:solidFill>
                    <a:srgbClr val="000000"/>
                  </a:solidFill>
                  <a:latin typeface="Helvetica Neue"/>
                  <a:ea typeface="Helvetica Neue"/>
                  <a:cs typeface="Helvetica Neue"/>
                  <a:sym typeface="Helvetica Neue"/>
                </a:defRPr>
              </a:lvl1pPr>
            </a:lstStyle>
            <a:p>
              <a:pPr/>
              <a:r>
                <a:t>7000 + partners</a:t>
              </a:r>
            </a:p>
          </p:txBody>
        </p:sp>
        <p:sp>
          <p:nvSpPr>
            <p:cNvPr id="911" name="500 + implementation partners"/>
            <p:cNvSpPr txBox="1"/>
            <p:nvPr/>
          </p:nvSpPr>
          <p:spPr>
            <a:xfrm>
              <a:off x="6362906" y="5229311"/>
              <a:ext cx="2364717" cy="281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algn="ctr" defTabSz="410765">
                <a:defRPr b="1" sz="900">
                  <a:solidFill>
                    <a:srgbClr val="000000"/>
                  </a:solidFill>
                  <a:latin typeface="Helvetica Neue"/>
                  <a:ea typeface="Helvetica Neue"/>
                  <a:cs typeface="Helvetica Neue"/>
                  <a:sym typeface="Helvetica Neue"/>
                </a:defRPr>
              </a:lvl1pPr>
            </a:lstStyle>
            <a:p>
              <a:pPr/>
              <a:r>
                <a:t>500 + implementation partners</a:t>
              </a:r>
            </a:p>
          </p:txBody>
        </p:sp>
        <p:sp>
          <p:nvSpPr>
            <p:cNvPr id="912" name="e-infra…"/>
            <p:cNvSpPr/>
            <p:nvPr/>
          </p:nvSpPr>
          <p:spPr>
            <a:xfrm>
              <a:off x="3481245" y="3050601"/>
              <a:ext cx="1209283" cy="1209283"/>
            </a:xfrm>
            <a:prstGeom prst="roundRect">
              <a:avLst>
                <a:gd name="adj" fmla="val 15000"/>
              </a:avLst>
            </a:prstGeom>
            <a:solidFill>
              <a:srgbClr val="5E5E5E"/>
            </a:solidFill>
            <a:ln w="3175"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sz="900">
                  <a:solidFill>
                    <a:srgbClr val="FFFFFF"/>
                  </a:solidFill>
                  <a:latin typeface="Helvetica Neue Medium"/>
                  <a:ea typeface="Helvetica Neue Medium"/>
                  <a:cs typeface="Helvetica Neue Medium"/>
                  <a:sym typeface="Helvetica Neue Medium"/>
                </a:defRPr>
              </a:pPr>
              <a:r>
                <a:t>e-infra</a:t>
              </a:r>
            </a:p>
            <a:p>
              <a:pPr algn="ctr" defTabSz="410765">
                <a:defRPr sz="900">
                  <a:solidFill>
                    <a:srgbClr val="FFFFFF"/>
                  </a:solidFill>
                  <a:latin typeface="Helvetica Neue Medium"/>
                  <a:ea typeface="Helvetica Neue Medium"/>
                  <a:cs typeface="Helvetica Neue Medium"/>
                  <a:sym typeface="Helvetica Neue Medium"/>
                </a:defRPr>
              </a:pPr>
              <a:r>
                <a:t>&amp;domain </a:t>
              </a:r>
            </a:p>
            <a:p>
              <a:pPr algn="ctr" defTabSz="410765">
                <a:defRPr sz="900">
                  <a:solidFill>
                    <a:srgbClr val="FFFFFF"/>
                  </a:solidFill>
                  <a:latin typeface="Helvetica Neue Medium"/>
                  <a:ea typeface="Helvetica Neue Medium"/>
                  <a:cs typeface="Helvetica Neue Medium"/>
                  <a:sym typeface="Helvetica Neue Medium"/>
                </a:defRPr>
              </a:pPr>
              <a:r>
                <a:t>partners</a:t>
              </a:r>
            </a:p>
            <a:p>
              <a:pPr algn="ctr" defTabSz="410765">
                <a:defRPr sz="900">
                  <a:solidFill>
                    <a:srgbClr val="FFFFFF"/>
                  </a:solidFill>
                  <a:latin typeface="Helvetica Neue Medium"/>
                  <a:ea typeface="Helvetica Neue Medium"/>
                  <a:cs typeface="Helvetica Neue Medium"/>
                  <a:sym typeface="Helvetica Neue Medium"/>
                </a:defRPr>
              </a:pPr>
              <a:r>
                <a:t>Science</a:t>
              </a:r>
            </a:p>
            <a:p>
              <a:pPr algn="ctr" defTabSz="410765">
                <a:defRPr sz="900">
                  <a:solidFill>
                    <a:srgbClr val="FFFFFF"/>
                  </a:solidFill>
                  <a:latin typeface="Helvetica Neue Medium"/>
                  <a:ea typeface="Helvetica Neue Medium"/>
                  <a:cs typeface="Helvetica Neue Medium"/>
                  <a:sym typeface="Helvetica Neue Medium"/>
                </a:defRPr>
              </a:pPr>
              <a:r>
                <a:t>Europe</a:t>
              </a:r>
            </a:p>
          </p:txBody>
        </p:sp>
        <p:sp>
          <p:nvSpPr>
            <p:cNvPr id="913" name="Oval"/>
            <p:cNvSpPr/>
            <p:nvPr/>
          </p:nvSpPr>
          <p:spPr>
            <a:xfrm>
              <a:off x="3859347" y="828423"/>
              <a:ext cx="415424" cy="435342"/>
            </a:xfrm>
            <a:prstGeom prst="ellipse">
              <a:avLst/>
            </a:prstGeom>
            <a:solidFill>
              <a:srgbClr val="0000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14" name="Oval"/>
            <p:cNvSpPr/>
            <p:nvPr/>
          </p:nvSpPr>
          <p:spPr>
            <a:xfrm>
              <a:off x="1012750" y="4577198"/>
              <a:ext cx="415424" cy="435342"/>
            </a:xfrm>
            <a:prstGeom prst="ellipse">
              <a:avLst/>
            </a:prstGeom>
            <a:solidFill>
              <a:srgbClr val="0000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15" name="Oval"/>
            <p:cNvSpPr/>
            <p:nvPr/>
          </p:nvSpPr>
          <p:spPr>
            <a:xfrm>
              <a:off x="6704860" y="4577198"/>
              <a:ext cx="415425" cy="435342"/>
            </a:xfrm>
            <a:prstGeom prst="ellipse">
              <a:avLst/>
            </a:prstGeom>
            <a:solidFill>
              <a:srgbClr val="000000"/>
            </a:solidFill>
            <a:ln w="3175" cap="flat">
              <a:noFill/>
              <a:miter lim="400000"/>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16" name="Line"/>
            <p:cNvSpPr/>
            <p:nvPr/>
          </p:nvSpPr>
          <p:spPr>
            <a:xfrm flipH="1">
              <a:off x="2460513" y="3667630"/>
              <a:ext cx="1020352" cy="766844"/>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17" name="Line"/>
            <p:cNvSpPr/>
            <p:nvPr/>
          </p:nvSpPr>
          <p:spPr>
            <a:xfrm>
              <a:off x="4685792" y="3619607"/>
              <a:ext cx="1171595" cy="692242"/>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18" name="Line"/>
            <p:cNvSpPr/>
            <p:nvPr/>
          </p:nvSpPr>
          <p:spPr>
            <a:xfrm>
              <a:off x="4067059" y="979153"/>
              <a:ext cx="1" cy="1054407"/>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pic>
          <p:nvPicPr>
            <p:cNvPr id="919" name="Image" descr="Image"/>
            <p:cNvPicPr>
              <a:picLocks noChangeAspect="1"/>
            </p:cNvPicPr>
            <p:nvPr/>
          </p:nvPicPr>
          <p:blipFill>
            <a:blip r:embed="rId5">
              <a:extLst/>
            </a:blip>
            <a:srcRect l="0" t="0" r="0" b="0"/>
            <a:stretch>
              <a:fillRect/>
            </a:stretch>
          </p:blipFill>
          <p:spPr>
            <a:xfrm>
              <a:off x="3378334" y="458623"/>
              <a:ext cx="1453147" cy="445815"/>
            </a:xfrm>
            <a:prstGeom prst="rect">
              <a:avLst/>
            </a:prstGeom>
            <a:ln w="12700" cap="flat">
              <a:noFill/>
              <a:miter lim="400000"/>
            </a:ln>
            <a:effectLst/>
          </p:spPr>
        </p:pic>
        <p:sp>
          <p:nvSpPr>
            <p:cNvPr id="920" name="Proposed…"/>
            <p:cNvSpPr txBox="1"/>
            <p:nvPr/>
          </p:nvSpPr>
          <p:spPr>
            <a:xfrm>
              <a:off x="4961039" y="1487341"/>
              <a:ext cx="859195" cy="57531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b="1" sz="600">
                  <a:solidFill>
                    <a:srgbClr val="000000"/>
                  </a:solidFill>
                  <a:latin typeface="Helvetica Neue"/>
                  <a:ea typeface="Helvetica Neue"/>
                  <a:cs typeface="Helvetica Neue"/>
                  <a:sym typeface="Helvetica Neue"/>
                </a:defRPr>
              </a:pPr>
              <a:r>
                <a:t>Proposed </a:t>
              </a:r>
            </a:p>
            <a:p>
              <a:pPr algn="ctr" defTabSz="410765">
                <a:defRPr b="1" sz="600">
                  <a:solidFill>
                    <a:srgbClr val="000000"/>
                  </a:solidFill>
                  <a:latin typeface="Helvetica Neue"/>
                  <a:ea typeface="Helvetica Neue"/>
                  <a:cs typeface="Helvetica Neue"/>
                  <a:sym typeface="Helvetica Neue"/>
                </a:defRPr>
              </a:pPr>
              <a:r>
                <a:t>Best Practices</a:t>
              </a:r>
            </a:p>
            <a:p>
              <a:pPr algn="ctr" defTabSz="410765">
                <a:defRPr b="1" sz="600">
                  <a:solidFill>
                    <a:srgbClr val="000000"/>
                  </a:solidFill>
                  <a:latin typeface="Helvetica Neue"/>
                  <a:ea typeface="Helvetica Neue"/>
                  <a:cs typeface="Helvetica Neue"/>
                  <a:sym typeface="Helvetica Neue"/>
                </a:defRPr>
              </a:pPr>
              <a:r>
                <a:t>(standards</a:t>
              </a:r>
            </a:p>
            <a:p>
              <a:pPr algn="ctr" defTabSz="410765">
                <a:defRPr b="1" sz="600">
                  <a:solidFill>
                    <a:srgbClr val="000000"/>
                  </a:solidFill>
                  <a:latin typeface="Helvetica Neue"/>
                  <a:ea typeface="Helvetica Neue"/>
                  <a:cs typeface="Helvetica Neue"/>
                  <a:sym typeface="Helvetica Neue"/>
                </a:defRPr>
              </a:pPr>
              <a:r>
                <a:t>protocols etc.)</a:t>
              </a:r>
            </a:p>
          </p:txBody>
        </p:sp>
        <p:sp>
          <p:nvSpPr>
            <p:cNvPr id="921" name="Proposed…"/>
            <p:cNvSpPr txBox="1"/>
            <p:nvPr/>
          </p:nvSpPr>
          <p:spPr>
            <a:xfrm>
              <a:off x="2313884" y="1487341"/>
              <a:ext cx="859196" cy="57531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algn="ctr" defTabSz="410765">
                <a:defRPr b="1" sz="600">
                  <a:solidFill>
                    <a:srgbClr val="000000"/>
                  </a:solidFill>
                  <a:latin typeface="Helvetica Neue"/>
                  <a:ea typeface="Helvetica Neue"/>
                  <a:cs typeface="Helvetica Neue"/>
                  <a:sym typeface="Helvetica Neue"/>
                </a:defRPr>
              </a:pPr>
              <a:r>
                <a:t>Proposed </a:t>
              </a:r>
            </a:p>
            <a:p>
              <a:pPr algn="ctr" defTabSz="410765">
                <a:defRPr b="1" sz="600">
                  <a:solidFill>
                    <a:srgbClr val="000000"/>
                  </a:solidFill>
                  <a:latin typeface="Helvetica Neue"/>
                  <a:ea typeface="Helvetica Neue"/>
                  <a:cs typeface="Helvetica Neue"/>
                  <a:sym typeface="Helvetica Neue"/>
                </a:defRPr>
              </a:pPr>
              <a:r>
                <a:t>Best Practices</a:t>
              </a:r>
            </a:p>
            <a:p>
              <a:pPr algn="ctr" defTabSz="410765">
                <a:defRPr b="1" sz="600">
                  <a:solidFill>
                    <a:srgbClr val="000000"/>
                  </a:solidFill>
                  <a:latin typeface="Helvetica Neue"/>
                  <a:ea typeface="Helvetica Neue"/>
                  <a:cs typeface="Helvetica Neue"/>
                  <a:sym typeface="Helvetica Neue"/>
                </a:defRPr>
              </a:pPr>
              <a:r>
                <a:t>(standards</a:t>
              </a:r>
            </a:p>
            <a:p>
              <a:pPr algn="ctr" defTabSz="410765">
                <a:defRPr b="1" sz="600">
                  <a:solidFill>
                    <a:srgbClr val="000000"/>
                  </a:solidFill>
                  <a:latin typeface="Helvetica Neue"/>
                  <a:ea typeface="Helvetica Neue"/>
                  <a:cs typeface="Helvetica Neue"/>
                  <a:sym typeface="Helvetica Neue"/>
                </a:defRPr>
              </a:pPr>
              <a:r>
                <a:t>protocols etc.)</a:t>
              </a:r>
            </a:p>
          </p:txBody>
        </p:sp>
        <p:sp>
          <p:nvSpPr>
            <p:cNvPr id="922" name="Line"/>
            <p:cNvSpPr/>
            <p:nvPr/>
          </p:nvSpPr>
          <p:spPr>
            <a:xfrm>
              <a:off x="4085886" y="2308437"/>
              <a:ext cx="1" cy="467286"/>
            </a:xfrm>
            <a:prstGeom prst="line">
              <a:avLst/>
            </a:prstGeom>
            <a:noFill/>
            <a:ln w="12700" cap="flat">
              <a:solidFill>
                <a:srgbClr val="000000"/>
              </a:solidFill>
              <a:prstDash val="solid"/>
              <a:miter lim="400000"/>
              <a:tailEnd type="triangle" w="med" len="med"/>
            </a:ln>
            <a:effectLst/>
          </p:spPr>
          <p:txBody>
            <a:bodyPr wrap="square" lIns="35718" tIns="35718" rIns="35718" bIns="35718" numCol="1" anchor="ctr">
              <a:noAutofit/>
            </a:bodyPr>
            <a:lstStyle/>
            <a:p>
              <a:pPr algn="ctr" defTabSz="410765">
                <a:defRPr sz="1400">
                  <a:solidFill>
                    <a:srgbClr val="FFFFFF"/>
                  </a:solidFill>
                  <a:latin typeface="Helvetica Neue Medium"/>
                  <a:ea typeface="Helvetica Neue Medium"/>
                  <a:cs typeface="Helvetica Neue Medium"/>
                  <a:sym typeface="Helvetica Neue Medium"/>
                </a:defRPr>
              </a:pPr>
            </a:p>
          </p:txBody>
        </p:sp>
      </p:grpSp>
      <p:sp>
        <p:nvSpPr>
          <p:cNvPr id="924" name="….and to other major international players….?"/>
          <p:cNvSpPr txBox="1"/>
          <p:nvPr/>
        </p:nvSpPr>
        <p:spPr>
          <a:xfrm>
            <a:off x="3820864" y="358993"/>
            <a:ext cx="4550272" cy="306845"/>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600">
                <a:solidFill>
                  <a:srgbClr val="004D80"/>
                </a:solidFill>
                <a:latin typeface="Helvetica Neue"/>
                <a:ea typeface="Helvetica Neue"/>
                <a:cs typeface="Helvetica Neue"/>
                <a:sym typeface="Helvetica Neue"/>
              </a:defRPr>
            </a:lvl1pPr>
          </a:lstStyle>
          <a:p>
            <a:pPr/>
            <a:r>
              <a:t>….and to other major international players….?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31" name="Group"/>
          <p:cNvGrpSpPr/>
          <p:nvPr/>
        </p:nvGrpSpPr>
        <p:grpSpPr>
          <a:xfrm>
            <a:off x="5532525" y="2286971"/>
            <a:ext cx="1473896" cy="439738"/>
            <a:chOff x="6294" y="7838"/>
            <a:chExt cx="1473894" cy="439737"/>
          </a:xfrm>
        </p:grpSpPr>
        <p:pic>
          <p:nvPicPr>
            <p:cNvPr id="928" name="image28.png" descr="image28.png"/>
            <p:cNvPicPr>
              <a:picLocks noChangeAspect="1"/>
            </p:cNvPicPr>
            <p:nvPr/>
          </p:nvPicPr>
          <p:blipFill>
            <a:blip r:embed="rId3">
              <a:extLst/>
            </a:blip>
            <a:stretch>
              <a:fillRect/>
            </a:stretch>
          </p:blipFill>
          <p:spPr>
            <a:xfrm>
              <a:off x="347536" y="238315"/>
              <a:ext cx="481264" cy="134085"/>
            </a:xfrm>
            <a:prstGeom prst="rect">
              <a:avLst/>
            </a:prstGeom>
            <a:ln w="12700" cap="flat">
              <a:noFill/>
              <a:miter lim="400000"/>
            </a:ln>
            <a:effectLst/>
          </p:spPr>
        </p:pic>
        <p:sp>
          <p:nvSpPr>
            <p:cNvPr id="929" name="NOT"/>
            <p:cNvSpPr txBox="1"/>
            <p:nvPr/>
          </p:nvSpPr>
          <p:spPr>
            <a:xfrm>
              <a:off x="6294" y="7838"/>
              <a:ext cx="383283" cy="43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a:solidFill>
                    <a:srgbClr val="000000"/>
                  </a:solidFill>
                  <a:latin typeface="+mn-lt"/>
                  <a:ea typeface="+mn-ea"/>
                  <a:cs typeface="+mn-cs"/>
                  <a:sym typeface="Helvetica"/>
                </a:defRPr>
              </a:pPr>
              <a:r>
                <a:rPr sz="800"/>
                <a:t>NOT</a:t>
              </a:r>
              <a:r>
                <a:t> </a:t>
              </a:r>
            </a:p>
          </p:txBody>
        </p:sp>
        <p:sp>
          <p:nvSpPr>
            <p:cNvPr id="930" name="BUT EOSC"/>
            <p:cNvSpPr txBox="1"/>
            <p:nvPr/>
          </p:nvSpPr>
          <p:spPr>
            <a:xfrm>
              <a:off x="793793" y="7838"/>
              <a:ext cx="686397" cy="43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p>
              <a:pPr algn="ctr" defTabSz="410765">
                <a:defRPr>
                  <a:solidFill>
                    <a:srgbClr val="000000"/>
                  </a:solidFill>
                  <a:latin typeface="+mn-lt"/>
                  <a:ea typeface="+mn-ea"/>
                  <a:cs typeface="+mn-cs"/>
                  <a:sym typeface="Helvetica"/>
                </a:defRPr>
              </a:pPr>
              <a:r>
                <a:rPr sz="800"/>
                <a:t>BUT EOSC</a:t>
              </a:r>
              <a:r>
                <a:t> </a:t>
              </a:r>
            </a:p>
          </p:txBody>
        </p:sp>
      </p:grpSp>
      <p:sp>
        <p:nvSpPr>
          <p:cNvPr id="932" name="Rectangle"/>
          <p:cNvSpPr/>
          <p:nvPr/>
        </p:nvSpPr>
        <p:spPr>
          <a:xfrm>
            <a:off x="2737062" y="2867945"/>
            <a:ext cx="6889017" cy="2039195"/>
          </a:xfrm>
          <a:prstGeom prst="rect">
            <a:avLst/>
          </a:prstGeom>
          <a:solidFill>
            <a:srgbClr val="FFFFFF"/>
          </a:solidFill>
          <a:ln w="12700">
            <a:solidFill>
              <a:srgbClr val="0365C0"/>
            </a:solidFill>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a:solidFill>
                  <a:srgbClr val="000000"/>
                </a:solidFill>
                <a:latin typeface="+mn-lt"/>
                <a:ea typeface="+mn-ea"/>
                <a:cs typeface="+mn-cs"/>
                <a:sym typeface="Helvetica"/>
              </a:defRPr>
            </a:pPr>
          </a:p>
        </p:txBody>
      </p:sp>
      <p:pic>
        <p:nvPicPr>
          <p:cNvPr id="933" name="image28.png" descr="image28.png"/>
          <p:cNvPicPr>
            <a:picLocks noChangeAspect="1"/>
          </p:cNvPicPr>
          <p:nvPr/>
        </p:nvPicPr>
        <p:blipFill>
          <a:blip r:embed="rId3">
            <a:extLst/>
          </a:blip>
          <a:stretch>
            <a:fillRect/>
          </a:stretch>
        </p:blipFill>
        <p:spPr>
          <a:xfrm>
            <a:off x="5764907" y="4398294"/>
            <a:ext cx="833328" cy="232173"/>
          </a:xfrm>
          <a:prstGeom prst="rect">
            <a:avLst/>
          </a:prstGeom>
          <a:ln w="12700">
            <a:miter lim="400000"/>
          </a:ln>
        </p:spPr>
      </p:pic>
      <p:sp>
        <p:nvSpPr>
          <p:cNvPr id="934" name="Rectangle"/>
          <p:cNvSpPr/>
          <p:nvPr/>
        </p:nvSpPr>
        <p:spPr>
          <a:xfrm>
            <a:off x="2737062" y="4720393"/>
            <a:ext cx="6889017" cy="674706"/>
          </a:xfrm>
          <a:prstGeom prst="rect">
            <a:avLst/>
          </a:prstGeom>
          <a:solidFill>
            <a:srgbClr val="FFFFFF"/>
          </a:solidFill>
          <a:ln w="12700">
            <a:solidFill>
              <a:srgbClr val="0365C0"/>
            </a:solidFill>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a:solidFill>
                  <a:srgbClr val="000000"/>
                </a:solidFill>
                <a:latin typeface="+mn-lt"/>
                <a:ea typeface="+mn-ea"/>
                <a:cs typeface="+mn-cs"/>
                <a:sym typeface="Helvetica"/>
              </a:defRPr>
            </a:pPr>
          </a:p>
        </p:txBody>
      </p:sp>
      <p:sp>
        <p:nvSpPr>
          <p:cNvPr id="935" name="Asia, Australia, Africa"/>
          <p:cNvSpPr txBox="1"/>
          <p:nvPr/>
        </p:nvSpPr>
        <p:spPr>
          <a:xfrm>
            <a:off x="3237193" y="5044706"/>
            <a:ext cx="1277182" cy="2238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000">
                <a:solidFill>
                  <a:srgbClr val="000000"/>
                </a:solidFill>
                <a:latin typeface="+mn-lt"/>
                <a:ea typeface="+mn-ea"/>
                <a:cs typeface="+mn-cs"/>
                <a:sym typeface="Helvetica"/>
              </a:defRPr>
            </a:lvl1pPr>
          </a:lstStyle>
          <a:p>
            <a:pPr/>
            <a:r>
              <a:t>Asia, Australia, Africa</a:t>
            </a:r>
          </a:p>
        </p:txBody>
      </p:sp>
      <p:sp>
        <p:nvSpPr>
          <p:cNvPr id="936" name="North America, South America"/>
          <p:cNvSpPr txBox="1"/>
          <p:nvPr/>
        </p:nvSpPr>
        <p:spPr>
          <a:xfrm>
            <a:off x="7680090" y="5044706"/>
            <a:ext cx="1785368" cy="2238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000">
                <a:solidFill>
                  <a:srgbClr val="000000"/>
                </a:solidFill>
                <a:latin typeface="+mn-lt"/>
                <a:ea typeface="+mn-ea"/>
                <a:cs typeface="+mn-cs"/>
                <a:sym typeface="Helvetica"/>
              </a:defRPr>
            </a:lvl1pPr>
          </a:lstStyle>
          <a:p>
            <a:pPr/>
            <a:r>
              <a:t>North America, South America</a:t>
            </a:r>
          </a:p>
        </p:txBody>
      </p:sp>
      <p:sp>
        <p:nvSpPr>
          <p:cNvPr id="937" name="EUROPE + AC"/>
          <p:cNvSpPr txBox="1"/>
          <p:nvPr/>
        </p:nvSpPr>
        <p:spPr>
          <a:xfrm>
            <a:off x="5761867" y="5044706"/>
            <a:ext cx="934691" cy="2238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000">
                <a:solidFill>
                  <a:srgbClr val="000000"/>
                </a:solidFill>
                <a:latin typeface="+mn-lt"/>
                <a:ea typeface="+mn-ea"/>
                <a:cs typeface="+mn-cs"/>
                <a:sym typeface="Helvetica"/>
              </a:defRPr>
            </a:lvl1pPr>
          </a:lstStyle>
          <a:p>
            <a:pPr/>
            <a:r>
              <a:t>EUROPE + AC</a:t>
            </a:r>
          </a:p>
        </p:txBody>
      </p:sp>
      <p:sp>
        <p:nvSpPr>
          <p:cNvPr id="938" name="Rectangle"/>
          <p:cNvSpPr/>
          <p:nvPr/>
        </p:nvSpPr>
        <p:spPr>
          <a:xfrm>
            <a:off x="5085185" y="2205376"/>
            <a:ext cx="2447044" cy="3214392"/>
          </a:xfrm>
          <a:prstGeom prst="rect">
            <a:avLst/>
          </a:prstGeom>
          <a:solidFill>
            <a:srgbClr val="428CD0">
              <a:alpha val="15387"/>
            </a:srgbClr>
          </a:solidFill>
          <a:ln w="12700">
            <a:solidFill>
              <a:srgbClr val="D65C44">
                <a:alpha val="15387"/>
              </a:srgbClr>
            </a:solidFill>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a:solidFill>
                  <a:srgbClr val="000000"/>
                </a:solidFill>
                <a:latin typeface="+mn-lt"/>
                <a:ea typeface="+mn-ea"/>
                <a:cs typeface="+mn-cs"/>
                <a:sym typeface="Helvetica"/>
              </a:defRPr>
            </a:pPr>
          </a:p>
        </p:txBody>
      </p:sp>
      <p:pic>
        <p:nvPicPr>
          <p:cNvPr id="939" name="image28.png" descr="image28.png"/>
          <p:cNvPicPr>
            <a:picLocks noChangeAspect="1"/>
          </p:cNvPicPr>
          <p:nvPr/>
        </p:nvPicPr>
        <p:blipFill>
          <a:blip r:embed="rId3">
            <a:extLst/>
          </a:blip>
          <a:stretch>
            <a:fillRect/>
          </a:stretch>
        </p:blipFill>
        <p:spPr>
          <a:xfrm>
            <a:off x="3343629" y="4398294"/>
            <a:ext cx="833327" cy="232173"/>
          </a:xfrm>
          <a:prstGeom prst="rect">
            <a:avLst/>
          </a:prstGeom>
          <a:ln w="12700">
            <a:miter lim="400000"/>
          </a:ln>
        </p:spPr>
      </p:pic>
      <p:pic>
        <p:nvPicPr>
          <p:cNvPr id="940" name="image28.png" descr="image28.png"/>
          <p:cNvPicPr>
            <a:picLocks noChangeAspect="1"/>
          </p:cNvPicPr>
          <p:nvPr/>
        </p:nvPicPr>
        <p:blipFill>
          <a:blip r:embed="rId3">
            <a:extLst/>
          </a:blip>
          <a:stretch>
            <a:fillRect/>
          </a:stretch>
        </p:blipFill>
        <p:spPr>
          <a:xfrm>
            <a:off x="8156110" y="4398294"/>
            <a:ext cx="833328" cy="232173"/>
          </a:xfrm>
          <a:prstGeom prst="rect">
            <a:avLst/>
          </a:prstGeom>
          <a:ln w="12700">
            <a:miter lim="400000"/>
          </a:ln>
        </p:spPr>
      </p:pic>
      <p:sp>
        <p:nvSpPr>
          <p:cNvPr id="941" name="EOSC…"/>
          <p:cNvSpPr txBox="1"/>
          <p:nvPr/>
        </p:nvSpPr>
        <p:spPr>
          <a:xfrm>
            <a:off x="5712903" y="3301916"/>
            <a:ext cx="1032620" cy="8080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a:solidFill>
                  <a:srgbClr val="000000"/>
                </a:solidFill>
                <a:latin typeface="+mn-lt"/>
                <a:ea typeface="+mn-ea"/>
                <a:cs typeface="+mn-cs"/>
                <a:sym typeface="Helvetica"/>
              </a:defRPr>
            </a:pPr>
            <a:r>
              <a:t>EOSC</a:t>
            </a:r>
          </a:p>
          <a:p>
            <a:pPr algn="ctr" defTabSz="410765">
              <a:defRPr>
                <a:solidFill>
                  <a:srgbClr val="000000"/>
                </a:solidFill>
                <a:latin typeface="+mn-lt"/>
                <a:ea typeface="+mn-ea"/>
                <a:cs typeface="+mn-cs"/>
                <a:sym typeface="Helvetica"/>
              </a:defRPr>
            </a:pPr>
            <a:r>
              <a:t>IFDS</a:t>
            </a:r>
          </a:p>
        </p:txBody>
      </p:sp>
      <p:sp>
        <p:nvSpPr>
          <p:cNvPr id="942" name="IFDS"/>
          <p:cNvSpPr txBox="1"/>
          <p:nvPr/>
        </p:nvSpPr>
        <p:spPr>
          <a:xfrm>
            <a:off x="3530978" y="3667674"/>
            <a:ext cx="778421" cy="439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a:solidFill>
                  <a:srgbClr val="000000"/>
                </a:solidFill>
                <a:latin typeface="+mn-lt"/>
                <a:ea typeface="+mn-ea"/>
                <a:cs typeface="+mn-cs"/>
                <a:sym typeface="Helvetica"/>
              </a:defRPr>
            </a:lvl1pPr>
          </a:lstStyle>
          <a:p>
            <a:pPr/>
            <a:r>
              <a:t>IFDS</a:t>
            </a:r>
          </a:p>
        </p:txBody>
      </p:sp>
      <p:sp>
        <p:nvSpPr>
          <p:cNvPr id="943" name="IFDS"/>
          <p:cNvSpPr txBox="1"/>
          <p:nvPr/>
        </p:nvSpPr>
        <p:spPr>
          <a:xfrm>
            <a:off x="7905728" y="3678054"/>
            <a:ext cx="778421" cy="4397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a:solidFill>
                  <a:srgbClr val="000000"/>
                </a:solidFill>
                <a:latin typeface="+mn-lt"/>
                <a:ea typeface="+mn-ea"/>
                <a:cs typeface="+mn-cs"/>
                <a:sym typeface="Helvetica"/>
              </a:defRPr>
            </a:lvl1pPr>
          </a:lstStyle>
          <a:p>
            <a:pPr/>
            <a:r>
              <a:t>IFDS</a:t>
            </a:r>
          </a:p>
        </p:txBody>
      </p:sp>
      <p:sp>
        <p:nvSpPr>
          <p:cNvPr id="944" name="Rounded Rectangle"/>
          <p:cNvSpPr/>
          <p:nvPr/>
        </p:nvSpPr>
        <p:spPr>
          <a:xfrm>
            <a:off x="3236399" y="4353645"/>
            <a:ext cx="5985628" cy="321470"/>
          </a:xfrm>
          <a:prstGeom prst="roundRect">
            <a:avLst>
              <a:gd name="adj" fmla="val 41667"/>
            </a:avLst>
          </a:prstGeom>
          <a:ln w="12700">
            <a:solidFill>
              <a:srgbClr val="0365C0"/>
            </a:solidFill>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a:solidFill>
                  <a:srgbClr val="000000"/>
                </a:solidFill>
                <a:latin typeface="+mn-lt"/>
                <a:ea typeface="+mn-ea"/>
                <a:cs typeface="+mn-cs"/>
                <a:sym typeface="Helvetica"/>
              </a:defRPr>
            </a:pPr>
          </a:p>
        </p:txBody>
      </p:sp>
      <p:sp>
        <p:nvSpPr>
          <p:cNvPr id="945" name="Line"/>
          <p:cNvSpPr/>
          <p:nvPr/>
        </p:nvSpPr>
        <p:spPr>
          <a:xfrm flipV="1">
            <a:off x="3875784" y="4075984"/>
            <a:ext cx="1" cy="278942"/>
          </a:xfrm>
          <a:prstGeom prst="line">
            <a:avLst/>
          </a:prstGeom>
          <a:ln w="12700">
            <a:solidFill>
              <a:srgbClr val="0365C0"/>
            </a:solidFill>
            <a:tailEnd type="triangle"/>
          </a:ln>
          <a:effectLst>
            <a:outerShdw sx="100000" sy="100000" kx="0" ky="0" algn="b" rotWithShape="0" blurRad="25400" dist="12700" dir="5400000">
              <a:srgbClr val="000000">
                <a:alpha val="50000"/>
              </a:srgbClr>
            </a:outerShdw>
          </a:effectLst>
        </p:spPr>
        <p:txBody>
          <a:bodyPr lIns="32146" tIns="32146" rIns="32146" bIns="32146"/>
          <a:lstStyle/>
          <a:p>
            <a:pPr algn="ctr" defTabSz="410765">
              <a:defRPr>
                <a:solidFill>
                  <a:srgbClr val="000000"/>
                </a:solidFill>
                <a:latin typeface="+mn-lt"/>
                <a:ea typeface="+mn-ea"/>
                <a:cs typeface="+mn-cs"/>
                <a:sym typeface="Helvetica"/>
              </a:defRPr>
            </a:pPr>
          </a:p>
        </p:txBody>
      </p:sp>
      <p:sp>
        <p:nvSpPr>
          <p:cNvPr id="946" name="Line"/>
          <p:cNvSpPr/>
          <p:nvPr/>
        </p:nvSpPr>
        <p:spPr>
          <a:xfrm flipV="1">
            <a:off x="6181570" y="4074074"/>
            <a:ext cx="1" cy="278942"/>
          </a:xfrm>
          <a:prstGeom prst="line">
            <a:avLst/>
          </a:prstGeom>
          <a:ln w="12700">
            <a:solidFill>
              <a:srgbClr val="0365C0"/>
            </a:solidFill>
            <a:tailEnd type="triangle"/>
          </a:ln>
          <a:effectLst>
            <a:outerShdw sx="100000" sy="100000" kx="0" ky="0" algn="b" rotWithShape="0" blurRad="25400" dist="12700" dir="5400000">
              <a:srgbClr val="000000">
                <a:alpha val="50000"/>
              </a:srgbClr>
            </a:outerShdw>
          </a:effectLst>
        </p:spPr>
        <p:txBody>
          <a:bodyPr lIns="32146" tIns="32146" rIns="32146" bIns="32146"/>
          <a:lstStyle/>
          <a:p>
            <a:pPr algn="ctr" defTabSz="410765">
              <a:defRPr>
                <a:solidFill>
                  <a:srgbClr val="000000"/>
                </a:solidFill>
                <a:latin typeface="+mn-lt"/>
                <a:ea typeface="+mn-ea"/>
                <a:cs typeface="+mn-cs"/>
                <a:sym typeface="Helvetica"/>
              </a:defRPr>
            </a:pPr>
          </a:p>
        </p:txBody>
      </p:sp>
      <p:sp>
        <p:nvSpPr>
          <p:cNvPr id="947" name="Line"/>
          <p:cNvSpPr/>
          <p:nvPr/>
        </p:nvSpPr>
        <p:spPr>
          <a:xfrm flipV="1">
            <a:off x="8352936" y="4065144"/>
            <a:ext cx="1" cy="278942"/>
          </a:xfrm>
          <a:prstGeom prst="line">
            <a:avLst/>
          </a:prstGeom>
          <a:ln w="12700">
            <a:solidFill>
              <a:srgbClr val="0365C0"/>
            </a:solidFill>
            <a:tailEnd type="triangle"/>
          </a:ln>
          <a:effectLst>
            <a:outerShdw sx="100000" sy="100000" kx="0" ky="0" algn="b" rotWithShape="0" blurRad="25400" dist="12700" dir="5400000">
              <a:srgbClr val="000000">
                <a:alpha val="50000"/>
              </a:srgbClr>
            </a:outerShdw>
          </a:effectLst>
        </p:spPr>
        <p:txBody>
          <a:bodyPr lIns="32146" tIns="32146" rIns="32146" bIns="32146"/>
          <a:lstStyle/>
          <a:p>
            <a:pPr algn="ctr" defTabSz="410765">
              <a:defRPr>
                <a:solidFill>
                  <a:srgbClr val="000000"/>
                </a:solidFill>
                <a:latin typeface="+mn-lt"/>
                <a:ea typeface="+mn-ea"/>
                <a:cs typeface="+mn-cs"/>
                <a:sym typeface="Helvetica"/>
              </a:defRPr>
            </a:pPr>
          </a:p>
        </p:txBody>
      </p:sp>
      <p:sp>
        <p:nvSpPr>
          <p:cNvPr id="948" name="Double Arrow"/>
          <p:cNvSpPr/>
          <p:nvPr/>
        </p:nvSpPr>
        <p:spPr>
          <a:xfrm>
            <a:off x="4642773" y="4448914"/>
            <a:ext cx="886982" cy="130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8" y="7344"/>
                </a:moveTo>
                <a:lnTo>
                  <a:pt x="9568" y="0"/>
                </a:lnTo>
                <a:lnTo>
                  <a:pt x="0" y="10800"/>
                </a:lnTo>
                <a:lnTo>
                  <a:pt x="9568" y="21600"/>
                </a:lnTo>
                <a:lnTo>
                  <a:pt x="9568" y="14256"/>
                </a:lnTo>
                <a:lnTo>
                  <a:pt x="12032" y="14256"/>
                </a:lnTo>
                <a:lnTo>
                  <a:pt x="12032" y="21600"/>
                </a:lnTo>
                <a:lnTo>
                  <a:pt x="21600" y="10800"/>
                </a:lnTo>
                <a:lnTo>
                  <a:pt x="12032" y="0"/>
                </a:lnTo>
                <a:lnTo>
                  <a:pt x="12032" y="7344"/>
                </a:lnTo>
                <a:close/>
              </a:path>
            </a:pathLst>
          </a:custGeom>
          <a:solidFill>
            <a:srgbClr val="FFFFFF"/>
          </a:solidFill>
          <a:ln w="3175">
            <a:solidFill>
              <a:srgbClr val="0365C0"/>
            </a:solidFill>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a:solidFill>
                  <a:srgbClr val="000000"/>
                </a:solidFill>
                <a:latin typeface="+mn-lt"/>
                <a:ea typeface="+mn-ea"/>
                <a:cs typeface="+mn-cs"/>
                <a:sym typeface="Helvetica"/>
              </a:defRPr>
            </a:pPr>
          </a:p>
        </p:txBody>
      </p:sp>
      <p:sp>
        <p:nvSpPr>
          <p:cNvPr id="949" name="Double Arrow"/>
          <p:cNvSpPr/>
          <p:nvPr/>
        </p:nvSpPr>
        <p:spPr>
          <a:xfrm>
            <a:off x="7115102" y="4450792"/>
            <a:ext cx="886982" cy="1309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68" y="7344"/>
                </a:moveTo>
                <a:lnTo>
                  <a:pt x="9568" y="0"/>
                </a:lnTo>
                <a:lnTo>
                  <a:pt x="0" y="10800"/>
                </a:lnTo>
                <a:lnTo>
                  <a:pt x="9568" y="21600"/>
                </a:lnTo>
                <a:lnTo>
                  <a:pt x="9568" y="14256"/>
                </a:lnTo>
                <a:lnTo>
                  <a:pt x="12032" y="14256"/>
                </a:lnTo>
                <a:lnTo>
                  <a:pt x="12032" y="21600"/>
                </a:lnTo>
                <a:lnTo>
                  <a:pt x="21600" y="10800"/>
                </a:lnTo>
                <a:lnTo>
                  <a:pt x="12032" y="0"/>
                </a:lnTo>
                <a:lnTo>
                  <a:pt x="12032" y="7344"/>
                </a:lnTo>
                <a:close/>
              </a:path>
            </a:pathLst>
          </a:custGeom>
          <a:solidFill>
            <a:srgbClr val="FFFFFF"/>
          </a:solidFill>
          <a:ln w="3175">
            <a:solidFill>
              <a:srgbClr val="0365C0"/>
            </a:solidFill>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a:solidFill>
                  <a:srgbClr val="000000"/>
                </a:solidFill>
                <a:latin typeface="+mn-lt"/>
                <a:ea typeface="+mn-ea"/>
                <a:cs typeface="+mn-cs"/>
                <a:sym typeface="Helvetica"/>
              </a:defRPr>
            </a:pPr>
          </a:p>
        </p:txBody>
      </p:sp>
      <p:sp>
        <p:nvSpPr>
          <p:cNvPr id="950" name="Rounded Rectangle"/>
          <p:cNvSpPr/>
          <p:nvPr/>
        </p:nvSpPr>
        <p:spPr>
          <a:xfrm>
            <a:off x="3236399" y="3737189"/>
            <a:ext cx="5985628" cy="321470"/>
          </a:xfrm>
          <a:prstGeom prst="roundRect">
            <a:avLst>
              <a:gd name="adj" fmla="val 41667"/>
            </a:avLst>
          </a:prstGeom>
          <a:ln w="12700">
            <a:solidFill>
              <a:srgbClr val="0365C0"/>
            </a:solidFill>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a:solidFill>
                  <a:srgbClr val="000000"/>
                </a:solidFill>
                <a:latin typeface="+mn-lt"/>
                <a:ea typeface="+mn-ea"/>
                <a:cs typeface="+mn-cs"/>
                <a:sym typeface="Helvetica"/>
              </a:defRPr>
            </a:pPr>
          </a:p>
        </p:txBody>
      </p:sp>
      <p:sp>
        <p:nvSpPr>
          <p:cNvPr id="951" name="Rectangle"/>
          <p:cNvSpPr/>
          <p:nvPr/>
        </p:nvSpPr>
        <p:spPr>
          <a:xfrm>
            <a:off x="5085185" y="2179479"/>
            <a:ext cx="2447044" cy="674707"/>
          </a:xfrm>
          <a:prstGeom prst="rect">
            <a:avLst/>
          </a:prstGeom>
          <a:ln w="3175">
            <a:solidFill>
              <a:srgbClr val="D65C44"/>
            </a:solidFill>
            <a:miter lim="400000"/>
          </a:ln>
          <a:effectLst>
            <a:outerShdw sx="100000" sy="100000" kx="0" ky="0" algn="b" rotWithShape="0" blurRad="25400" dist="12700" dir="5400000">
              <a:srgbClr val="C82506">
                <a:alpha val="50000"/>
              </a:srgbClr>
            </a:outerShdw>
          </a:effectLst>
        </p:spPr>
        <p:txBody>
          <a:bodyPr lIns="35718" tIns="35718" rIns="35718" bIns="35718" anchor="ctr"/>
          <a:lstStyle/>
          <a:p>
            <a:pPr algn="ctr" defTabSz="410765">
              <a:defRPr>
                <a:solidFill>
                  <a:srgbClr val="000000"/>
                </a:solidFill>
                <a:latin typeface="+mn-lt"/>
                <a:ea typeface="+mn-ea"/>
                <a:cs typeface="+mn-cs"/>
                <a:sym typeface="Helvetica"/>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5" name="image1.tif" descr="image1.tif"/>
          <p:cNvPicPr>
            <a:picLocks noChangeAspect="1"/>
          </p:cNvPicPr>
          <p:nvPr/>
        </p:nvPicPr>
        <p:blipFill>
          <a:blip r:embed="rId2">
            <a:alphaModFix amt="22093"/>
            <a:extLst/>
          </a:blip>
          <a:stretch>
            <a:fillRect/>
          </a:stretch>
        </p:blipFill>
        <p:spPr>
          <a:xfrm>
            <a:off x="3231378" y="1008698"/>
            <a:ext cx="5463433" cy="5208272"/>
          </a:xfrm>
          <a:prstGeom prst="rect">
            <a:avLst/>
          </a:prstGeom>
          <a:ln w="12700">
            <a:miter lim="400000"/>
          </a:ln>
        </p:spPr>
      </p:pic>
      <p:sp>
        <p:nvSpPr>
          <p:cNvPr id="956" name="Circle"/>
          <p:cNvSpPr/>
          <p:nvPr/>
        </p:nvSpPr>
        <p:spPr>
          <a:xfrm>
            <a:off x="5720913" y="3595841"/>
            <a:ext cx="892970" cy="892970"/>
          </a:xfrm>
          <a:prstGeom prst="ellipse">
            <a:avLst/>
          </a:prstGeom>
          <a:ln w="38100">
            <a:solidFill>
              <a:srgbClr val="EE220C"/>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57" name="C2CAMP"/>
          <p:cNvSpPr txBox="1"/>
          <p:nvPr/>
        </p:nvSpPr>
        <p:spPr>
          <a:xfrm>
            <a:off x="5869799" y="3961802"/>
            <a:ext cx="684430" cy="232486"/>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100">
                <a:solidFill>
                  <a:srgbClr val="000000"/>
                </a:solidFill>
                <a:latin typeface="Helvetica Neue"/>
                <a:ea typeface="Helvetica Neue"/>
                <a:cs typeface="Helvetica Neue"/>
                <a:sym typeface="Helvetica Neue"/>
              </a:defRPr>
            </a:lvl1pPr>
          </a:lstStyle>
          <a:p>
            <a:pPr/>
            <a:r>
              <a:t>C2CAMP</a:t>
            </a:r>
          </a:p>
        </p:txBody>
      </p:sp>
      <p:sp>
        <p:nvSpPr>
          <p:cNvPr id="958" name="Oval"/>
          <p:cNvSpPr/>
          <p:nvPr/>
        </p:nvSpPr>
        <p:spPr>
          <a:xfrm>
            <a:off x="4738398" y="1992638"/>
            <a:ext cx="480907" cy="442798"/>
          </a:xfrm>
          <a:prstGeom prst="ellipse">
            <a:avLst/>
          </a:prstGeom>
          <a:ln w="38100">
            <a:solidFill>
              <a:srgbClr val="EE220C"/>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59" name="Oval"/>
          <p:cNvSpPr/>
          <p:nvPr/>
        </p:nvSpPr>
        <p:spPr>
          <a:xfrm>
            <a:off x="5268433" y="1581064"/>
            <a:ext cx="660900" cy="569359"/>
          </a:xfrm>
          <a:prstGeom prst="ellipse">
            <a:avLst/>
          </a:prstGeom>
          <a:ln w="38100">
            <a:solidFill>
              <a:srgbClr val="0076BA"/>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60" name="Oval"/>
          <p:cNvSpPr/>
          <p:nvPr/>
        </p:nvSpPr>
        <p:spPr>
          <a:xfrm>
            <a:off x="3829157" y="3391435"/>
            <a:ext cx="480906" cy="442798"/>
          </a:xfrm>
          <a:prstGeom prst="ellipse">
            <a:avLst/>
          </a:prstGeom>
          <a:ln w="38100">
            <a:solidFill>
              <a:srgbClr val="FF9300"/>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61" name="metabolomics"/>
          <p:cNvSpPr txBox="1"/>
          <p:nvPr/>
        </p:nvSpPr>
        <p:spPr>
          <a:xfrm>
            <a:off x="3726525" y="3533577"/>
            <a:ext cx="686169"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metabolomics</a:t>
            </a:r>
          </a:p>
        </p:txBody>
      </p:sp>
      <p:sp>
        <p:nvSpPr>
          <p:cNvPr id="962" name="rare diseases"/>
          <p:cNvSpPr txBox="1"/>
          <p:nvPr/>
        </p:nvSpPr>
        <p:spPr>
          <a:xfrm>
            <a:off x="4622133" y="2122457"/>
            <a:ext cx="652032"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rare diseases</a:t>
            </a:r>
          </a:p>
        </p:txBody>
      </p:sp>
      <p:sp>
        <p:nvSpPr>
          <p:cNvPr id="963" name="chemistry"/>
          <p:cNvSpPr txBox="1"/>
          <p:nvPr/>
        </p:nvSpPr>
        <p:spPr>
          <a:xfrm>
            <a:off x="5251732" y="1774164"/>
            <a:ext cx="694302" cy="1831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chemistry</a:t>
            </a:r>
          </a:p>
        </p:txBody>
      </p:sp>
      <p:sp>
        <p:nvSpPr>
          <p:cNvPr id="964" name="Oval"/>
          <p:cNvSpPr/>
          <p:nvPr/>
        </p:nvSpPr>
        <p:spPr>
          <a:xfrm>
            <a:off x="6128999" y="1622803"/>
            <a:ext cx="480907" cy="442798"/>
          </a:xfrm>
          <a:prstGeom prst="ellipse">
            <a:avLst/>
          </a:prstGeom>
          <a:ln w="38100">
            <a:solidFill>
              <a:srgbClr val="0076BA"/>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65" name="Oval"/>
          <p:cNvSpPr/>
          <p:nvPr/>
        </p:nvSpPr>
        <p:spPr>
          <a:xfrm>
            <a:off x="7187934" y="2249982"/>
            <a:ext cx="480907" cy="442798"/>
          </a:xfrm>
          <a:prstGeom prst="ellipse">
            <a:avLst/>
          </a:prstGeom>
          <a:ln w="38100">
            <a:solidFill>
              <a:srgbClr val="1DB100"/>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66" name="AGU"/>
          <p:cNvSpPr txBox="1"/>
          <p:nvPr/>
        </p:nvSpPr>
        <p:spPr>
          <a:xfrm>
            <a:off x="6106675" y="1752622"/>
            <a:ext cx="525555"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AGU</a:t>
            </a:r>
          </a:p>
        </p:txBody>
      </p:sp>
      <p:sp>
        <p:nvSpPr>
          <p:cNvPr id="967" name="Sea Data Cloud"/>
          <p:cNvSpPr txBox="1"/>
          <p:nvPr/>
        </p:nvSpPr>
        <p:spPr>
          <a:xfrm>
            <a:off x="7057033" y="2379801"/>
            <a:ext cx="742710"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Sea Data Cloud</a:t>
            </a:r>
          </a:p>
        </p:txBody>
      </p:sp>
      <p:sp>
        <p:nvSpPr>
          <p:cNvPr id="968" name="Oval"/>
          <p:cNvSpPr/>
          <p:nvPr/>
        </p:nvSpPr>
        <p:spPr>
          <a:xfrm>
            <a:off x="7419262" y="2720096"/>
            <a:ext cx="660900" cy="610675"/>
          </a:xfrm>
          <a:prstGeom prst="ellipse">
            <a:avLst/>
          </a:prstGeom>
          <a:ln w="38100">
            <a:solidFill>
              <a:srgbClr val="1DB100"/>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69" name="Biodiversity (DISSCO)"/>
          <p:cNvSpPr txBox="1"/>
          <p:nvPr/>
        </p:nvSpPr>
        <p:spPr>
          <a:xfrm>
            <a:off x="7249186" y="2940386"/>
            <a:ext cx="1001053"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Biodiversity (DISSCO)</a:t>
            </a:r>
          </a:p>
        </p:txBody>
      </p:sp>
      <p:sp>
        <p:nvSpPr>
          <p:cNvPr id="970" name="Oval"/>
          <p:cNvSpPr/>
          <p:nvPr/>
        </p:nvSpPr>
        <p:spPr>
          <a:xfrm>
            <a:off x="7714570" y="3434932"/>
            <a:ext cx="480906" cy="442798"/>
          </a:xfrm>
          <a:prstGeom prst="ellipse">
            <a:avLst/>
          </a:prstGeom>
          <a:ln w="38100">
            <a:solidFill>
              <a:srgbClr val="1DB100"/>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71" name="Agri/Nut GODAN"/>
          <p:cNvSpPr txBox="1"/>
          <p:nvPr/>
        </p:nvSpPr>
        <p:spPr>
          <a:xfrm>
            <a:off x="7558153" y="3598961"/>
            <a:ext cx="793739"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Agri/Nut GODAN</a:t>
            </a:r>
          </a:p>
        </p:txBody>
      </p:sp>
      <p:sp>
        <p:nvSpPr>
          <p:cNvPr id="972" name="Oval"/>
          <p:cNvSpPr/>
          <p:nvPr/>
        </p:nvSpPr>
        <p:spPr>
          <a:xfrm>
            <a:off x="4351569" y="2335056"/>
            <a:ext cx="412188" cy="363657"/>
          </a:xfrm>
          <a:prstGeom prst="ellipse">
            <a:avLst/>
          </a:prstGeom>
          <a:ln w="38100">
            <a:solidFill>
              <a:srgbClr val="EE220C"/>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73" name="Vaccines (VISI)"/>
          <p:cNvSpPr txBox="1"/>
          <p:nvPr/>
        </p:nvSpPr>
        <p:spPr>
          <a:xfrm>
            <a:off x="4204533" y="2425304"/>
            <a:ext cx="706260"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Vaccines (VISI)</a:t>
            </a:r>
          </a:p>
        </p:txBody>
      </p:sp>
      <p:sp>
        <p:nvSpPr>
          <p:cNvPr id="974" name="Oval"/>
          <p:cNvSpPr/>
          <p:nvPr/>
        </p:nvSpPr>
        <p:spPr>
          <a:xfrm>
            <a:off x="3914849" y="2702319"/>
            <a:ext cx="606148" cy="569359"/>
          </a:xfrm>
          <a:prstGeom prst="ellipse">
            <a:avLst/>
          </a:prstGeom>
          <a:ln w="38100">
            <a:solidFill>
              <a:srgbClr val="EE220C"/>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75" name="Pers. Health Train"/>
          <p:cNvSpPr txBox="1"/>
          <p:nvPr/>
        </p:nvSpPr>
        <p:spPr>
          <a:xfrm>
            <a:off x="3801318" y="2898135"/>
            <a:ext cx="833210"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Pers. Health Train</a:t>
            </a:r>
          </a:p>
        </p:txBody>
      </p:sp>
      <p:sp>
        <p:nvSpPr>
          <p:cNvPr id="976" name="Oval"/>
          <p:cNvSpPr/>
          <p:nvPr/>
        </p:nvSpPr>
        <p:spPr>
          <a:xfrm>
            <a:off x="4461959" y="4153061"/>
            <a:ext cx="480907" cy="442798"/>
          </a:xfrm>
          <a:prstGeom prst="ellipse">
            <a:avLst/>
          </a:prstGeom>
          <a:ln w="38100">
            <a:solidFill>
              <a:srgbClr val="5E5E5E"/>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77" name="OPEDAS"/>
          <p:cNvSpPr txBox="1"/>
          <p:nvPr/>
        </p:nvSpPr>
        <p:spPr>
          <a:xfrm>
            <a:off x="4377014" y="4282880"/>
            <a:ext cx="650797"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OPEDAS</a:t>
            </a:r>
          </a:p>
        </p:txBody>
      </p:sp>
      <p:sp>
        <p:nvSpPr>
          <p:cNvPr id="978" name="Oval"/>
          <p:cNvSpPr/>
          <p:nvPr/>
        </p:nvSpPr>
        <p:spPr>
          <a:xfrm>
            <a:off x="4842300" y="4736096"/>
            <a:ext cx="480907" cy="442798"/>
          </a:xfrm>
          <a:prstGeom prst="ellipse">
            <a:avLst/>
          </a:prstGeom>
          <a:ln w="38100">
            <a:solidFill>
              <a:srgbClr val="5E5E5E"/>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79" name="FAIRwizard"/>
          <p:cNvSpPr txBox="1"/>
          <p:nvPr/>
        </p:nvSpPr>
        <p:spPr>
          <a:xfrm>
            <a:off x="4757355" y="4865915"/>
            <a:ext cx="650797"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FAIRwizard</a:t>
            </a:r>
          </a:p>
        </p:txBody>
      </p:sp>
      <p:sp>
        <p:nvSpPr>
          <p:cNvPr id="980" name="Oval"/>
          <p:cNvSpPr/>
          <p:nvPr/>
        </p:nvSpPr>
        <p:spPr>
          <a:xfrm>
            <a:off x="5792926" y="4816463"/>
            <a:ext cx="480906" cy="442798"/>
          </a:xfrm>
          <a:prstGeom prst="ellipse">
            <a:avLst/>
          </a:prstGeom>
          <a:ln w="38100">
            <a:solidFill>
              <a:srgbClr val="929292"/>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81" name="Training"/>
          <p:cNvSpPr txBox="1"/>
          <p:nvPr/>
        </p:nvSpPr>
        <p:spPr>
          <a:xfrm>
            <a:off x="5707981" y="4955212"/>
            <a:ext cx="650796"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Training </a:t>
            </a:r>
          </a:p>
        </p:txBody>
      </p:sp>
      <p:sp>
        <p:nvSpPr>
          <p:cNvPr id="982" name="Oval"/>
          <p:cNvSpPr/>
          <p:nvPr/>
        </p:nvSpPr>
        <p:spPr>
          <a:xfrm>
            <a:off x="4572350" y="3146413"/>
            <a:ext cx="480906" cy="442798"/>
          </a:xfrm>
          <a:prstGeom prst="ellipse">
            <a:avLst/>
          </a:prstGeom>
          <a:ln w="38100">
            <a:solidFill>
              <a:srgbClr val="5E5E5E"/>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83" name="metrology"/>
          <p:cNvSpPr txBox="1"/>
          <p:nvPr/>
        </p:nvSpPr>
        <p:spPr>
          <a:xfrm>
            <a:off x="4487404" y="3276232"/>
            <a:ext cx="650797"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metrology</a:t>
            </a:r>
          </a:p>
        </p:txBody>
      </p:sp>
      <p:sp>
        <p:nvSpPr>
          <p:cNvPr id="984" name="Oval"/>
          <p:cNvSpPr/>
          <p:nvPr/>
        </p:nvSpPr>
        <p:spPr>
          <a:xfrm>
            <a:off x="7287078" y="3981890"/>
            <a:ext cx="480906" cy="442798"/>
          </a:xfrm>
          <a:prstGeom prst="ellipse">
            <a:avLst/>
          </a:prstGeom>
          <a:ln w="38100">
            <a:solidFill>
              <a:srgbClr val="00A89D"/>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85" name="CBS-types"/>
          <p:cNvSpPr txBox="1"/>
          <p:nvPr/>
        </p:nvSpPr>
        <p:spPr>
          <a:xfrm>
            <a:off x="7263879" y="4111709"/>
            <a:ext cx="536995"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CBS-types</a:t>
            </a:r>
          </a:p>
        </p:txBody>
      </p:sp>
      <p:sp>
        <p:nvSpPr>
          <p:cNvPr id="986" name="Oval"/>
          <p:cNvSpPr/>
          <p:nvPr/>
        </p:nvSpPr>
        <p:spPr>
          <a:xfrm>
            <a:off x="5358430" y="2382166"/>
            <a:ext cx="480906" cy="442798"/>
          </a:xfrm>
          <a:prstGeom prst="ellipse">
            <a:avLst/>
          </a:prstGeom>
          <a:ln w="38100">
            <a:solidFill>
              <a:srgbClr val="5E5E5E"/>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87" name="Nano (materials)"/>
          <p:cNvSpPr txBox="1"/>
          <p:nvPr/>
        </p:nvSpPr>
        <p:spPr>
          <a:xfrm>
            <a:off x="5251732" y="2454835"/>
            <a:ext cx="694302" cy="2974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Nano (materials)</a:t>
            </a:r>
          </a:p>
        </p:txBody>
      </p:sp>
      <p:sp>
        <p:nvSpPr>
          <p:cNvPr id="988" name="Oval"/>
          <p:cNvSpPr/>
          <p:nvPr/>
        </p:nvSpPr>
        <p:spPr>
          <a:xfrm>
            <a:off x="7063485" y="4623224"/>
            <a:ext cx="480907" cy="442798"/>
          </a:xfrm>
          <a:prstGeom prst="ellipse">
            <a:avLst/>
          </a:prstGeom>
          <a:ln w="38100">
            <a:solidFill>
              <a:srgbClr val="D6D5D5"/>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89" name="Oval"/>
          <p:cNvSpPr/>
          <p:nvPr/>
        </p:nvSpPr>
        <p:spPr>
          <a:xfrm>
            <a:off x="6770196" y="1753442"/>
            <a:ext cx="390910" cy="381028"/>
          </a:xfrm>
          <a:prstGeom prst="ellipse">
            <a:avLst/>
          </a:prstGeom>
          <a:ln w="38100">
            <a:solidFill>
              <a:srgbClr val="0076BA"/>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90" name="ASTRON"/>
          <p:cNvSpPr txBox="1"/>
          <p:nvPr/>
        </p:nvSpPr>
        <p:spPr>
          <a:xfrm>
            <a:off x="6702874" y="1852376"/>
            <a:ext cx="525555"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ASTRON</a:t>
            </a:r>
          </a:p>
        </p:txBody>
      </p:sp>
      <p:sp>
        <p:nvSpPr>
          <p:cNvPr id="991" name="Oval"/>
          <p:cNvSpPr/>
          <p:nvPr/>
        </p:nvSpPr>
        <p:spPr>
          <a:xfrm>
            <a:off x="4962578" y="2647386"/>
            <a:ext cx="480906" cy="442798"/>
          </a:xfrm>
          <a:prstGeom prst="ellipse">
            <a:avLst/>
          </a:prstGeom>
          <a:ln w="38100">
            <a:solidFill>
              <a:srgbClr val="5E5E5E"/>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92" name="NOMAD"/>
          <p:cNvSpPr txBox="1"/>
          <p:nvPr/>
        </p:nvSpPr>
        <p:spPr>
          <a:xfrm>
            <a:off x="4855880" y="2781730"/>
            <a:ext cx="694302"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NOMAD</a:t>
            </a:r>
          </a:p>
        </p:txBody>
      </p:sp>
      <p:sp>
        <p:nvSpPr>
          <p:cNvPr id="993" name="GERDI"/>
          <p:cNvSpPr txBox="1"/>
          <p:nvPr/>
        </p:nvSpPr>
        <p:spPr>
          <a:xfrm>
            <a:off x="6411685" y="2511985"/>
            <a:ext cx="694302"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GERDI</a:t>
            </a:r>
          </a:p>
        </p:txBody>
      </p:sp>
      <p:sp>
        <p:nvSpPr>
          <p:cNvPr id="994" name="Oval"/>
          <p:cNvSpPr/>
          <p:nvPr/>
        </p:nvSpPr>
        <p:spPr>
          <a:xfrm>
            <a:off x="6518383" y="2382166"/>
            <a:ext cx="480906" cy="442798"/>
          </a:xfrm>
          <a:prstGeom prst="ellipse">
            <a:avLst/>
          </a:prstGeom>
          <a:ln w="38100">
            <a:solidFill>
              <a:srgbClr val="5E5E5E"/>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95" name="Oval"/>
          <p:cNvSpPr/>
          <p:nvPr/>
        </p:nvSpPr>
        <p:spPr>
          <a:xfrm>
            <a:off x="4509729" y="3685950"/>
            <a:ext cx="343469" cy="309950"/>
          </a:xfrm>
          <a:prstGeom prst="ellipse">
            <a:avLst/>
          </a:prstGeom>
          <a:ln w="38100">
            <a:solidFill>
              <a:srgbClr val="5E5E5E"/>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96" name="Annotate"/>
          <p:cNvSpPr txBox="1"/>
          <p:nvPr/>
        </p:nvSpPr>
        <p:spPr>
          <a:xfrm>
            <a:off x="4377014" y="3766064"/>
            <a:ext cx="650797"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Annotate</a:t>
            </a:r>
          </a:p>
        </p:txBody>
      </p:sp>
      <p:sp>
        <p:nvSpPr>
          <p:cNvPr id="997" name="Oval"/>
          <p:cNvSpPr/>
          <p:nvPr/>
        </p:nvSpPr>
        <p:spPr>
          <a:xfrm>
            <a:off x="6744290" y="5036034"/>
            <a:ext cx="390909" cy="363656"/>
          </a:xfrm>
          <a:prstGeom prst="ellipse">
            <a:avLst/>
          </a:prstGeom>
          <a:ln w="38100">
            <a:solidFill>
              <a:srgbClr val="D6D5D5"/>
            </a:solidFill>
            <a:prstDash val="sysDot"/>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p>
        </p:txBody>
      </p:sp>
      <p:sp>
        <p:nvSpPr>
          <p:cNvPr id="998" name="∂"/>
          <p:cNvSpPr/>
          <p:nvPr/>
        </p:nvSpPr>
        <p:spPr>
          <a:xfrm>
            <a:off x="6375065" y="5642119"/>
            <a:ext cx="390909" cy="363657"/>
          </a:xfrm>
          <a:prstGeom prst="ellipse">
            <a:avLst/>
          </a:prstGeom>
          <a:ln w="38100">
            <a:solidFill>
              <a:srgbClr val="D6D5D5"/>
            </a:solidFill>
            <a:prstDash val="sysDot"/>
            <a:miter lim="400000"/>
          </a:ln>
          <a:extLst>
            <a:ext uri="{C572A759-6A51-4108-AA02-DFA0A04FC94B}">
              <ma14:wrappingTextBoxFlag xmlns:ma14="http://schemas.microsoft.com/office/mac/drawingml/2011/main" val="1"/>
            </a:ext>
          </a:extLst>
        </p:spPr>
        <p:txBody>
          <a:bodyPr lIns="35718" tIns="35718" rIns="35718" bIns="35718" anchor="ctr"/>
          <a:lstStyle>
            <a:lvl1pPr algn="ctr" defTabSz="410765">
              <a:defRPr sz="1400">
                <a:solidFill>
                  <a:srgbClr val="FFFFFF"/>
                </a:solidFill>
                <a:latin typeface="Helvetica Neue Medium"/>
                <a:ea typeface="Helvetica Neue Medium"/>
                <a:cs typeface="Helvetica Neue Medium"/>
                <a:sym typeface="Helvetica Neue Medium"/>
              </a:defRPr>
            </a:lvl1pPr>
          </a:lstStyle>
          <a:p>
            <a:pPr/>
            <a:r>
              <a:t>∂</a:t>
            </a:r>
          </a:p>
        </p:txBody>
      </p:sp>
      <p:sp>
        <p:nvSpPr>
          <p:cNvPr id="999" name="∂"/>
          <p:cNvSpPr/>
          <p:nvPr/>
        </p:nvSpPr>
        <p:spPr>
          <a:xfrm>
            <a:off x="5293677" y="5642119"/>
            <a:ext cx="390909" cy="363657"/>
          </a:xfrm>
          <a:prstGeom prst="ellipse">
            <a:avLst/>
          </a:prstGeom>
          <a:ln w="38100">
            <a:solidFill>
              <a:srgbClr val="D6D5D5"/>
            </a:solidFill>
            <a:prstDash val="sysDot"/>
            <a:miter lim="400000"/>
          </a:ln>
          <a:extLst>
            <a:ext uri="{C572A759-6A51-4108-AA02-DFA0A04FC94B}">
              <ma14:wrappingTextBoxFlag xmlns:ma14="http://schemas.microsoft.com/office/mac/drawingml/2011/main" val="1"/>
            </a:ext>
          </a:extLst>
        </p:spPr>
        <p:txBody>
          <a:bodyPr lIns="35718" tIns="35718" rIns="35718" bIns="35718" anchor="ctr"/>
          <a:lstStyle>
            <a:lvl1pPr algn="ctr" defTabSz="410765">
              <a:defRPr sz="1400">
                <a:solidFill>
                  <a:srgbClr val="FFFFFF"/>
                </a:solidFill>
                <a:latin typeface="Helvetica Neue Medium"/>
                <a:ea typeface="Helvetica Neue Medium"/>
                <a:cs typeface="Helvetica Neue Medium"/>
                <a:sym typeface="Helvetica Neue Medium"/>
              </a:defRPr>
            </a:lvl1pPr>
          </a:lstStyle>
          <a:p>
            <a:pPr/>
            <a:r>
              <a:t>∂</a:t>
            </a:r>
          </a:p>
        </p:txBody>
      </p:sp>
      <p:sp>
        <p:nvSpPr>
          <p:cNvPr id="1000" name="∂"/>
          <p:cNvSpPr/>
          <p:nvPr/>
        </p:nvSpPr>
        <p:spPr>
          <a:xfrm>
            <a:off x="7232933" y="5178064"/>
            <a:ext cx="390910" cy="363657"/>
          </a:xfrm>
          <a:prstGeom prst="ellipse">
            <a:avLst/>
          </a:prstGeom>
          <a:ln w="38100">
            <a:solidFill>
              <a:srgbClr val="D6D5D5"/>
            </a:solidFill>
            <a:prstDash val="sysDot"/>
            <a:miter lim="400000"/>
          </a:ln>
          <a:extLst>
            <a:ext uri="{C572A759-6A51-4108-AA02-DFA0A04FC94B}">
              <ma14:wrappingTextBoxFlag xmlns:ma14="http://schemas.microsoft.com/office/mac/drawingml/2011/main" val="1"/>
            </a:ext>
          </a:extLst>
        </p:spPr>
        <p:txBody>
          <a:bodyPr lIns="35718" tIns="35718" rIns="35718" bIns="35718" anchor="ctr"/>
          <a:lstStyle>
            <a:lvl1pPr algn="ctr" defTabSz="410765">
              <a:defRPr sz="1400">
                <a:solidFill>
                  <a:srgbClr val="FFFFFF"/>
                </a:solidFill>
                <a:latin typeface="Helvetica Neue Medium"/>
                <a:ea typeface="Helvetica Neue Medium"/>
                <a:cs typeface="Helvetica Neue Medium"/>
                <a:sym typeface="Helvetica Neue Medium"/>
              </a:defRPr>
            </a:lvl1pPr>
          </a:lstStyle>
          <a:p>
            <a:pPr/>
            <a:r>
              <a:t>∂</a:t>
            </a:r>
          </a:p>
        </p:txBody>
      </p:sp>
      <p:sp>
        <p:nvSpPr>
          <p:cNvPr id="1001" name="distributed learning"/>
          <p:cNvSpPr txBox="1"/>
          <p:nvPr/>
        </p:nvSpPr>
        <p:spPr>
          <a:xfrm>
            <a:off x="6973289" y="5280169"/>
            <a:ext cx="910198" cy="183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700">
                <a:solidFill>
                  <a:srgbClr val="000000"/>
                </a:solidFill>
                <a:latin typeface="Helvetica Neue"/>
                <a:ea typeface="Helvetica Neue"/>
                <a:cs typeface="Helvetica Neue"/>
                <a:sym typeface="Helvetica Neue"/>
              </a:defRPr>
            </a:lvl1pPr>
          </a:lstStyle>
          <a:p>
            <a:pPr/>
            <a:r>
              <a:t>distributed learning</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3" name="Image" descr="Image"/>
          <p:cNvPicPr>
            <a:picLocks noChangeAspect="1"/>
          </p:cNvPicPr>
          <p:nvPr/>
        </p:nvPicPr>
        <p:blipFill>
          <a:blip r:embed="rId2">
            <a:extLst/>
          </a:blip>
          <a:stretch>
            <a:fillRect/>
          </a:stretch>
        </p:blipFill>
        <p:spPr>
          <a:xfrm>
            <a:off x="3437305" y="297575"/>
            <a:ext cx="7188273" cy="6349565"/>
          </a:xfrm>
          <a:prstGeom prst="rect">
            <a:avLst/>
          </a:prstGeom>
          <a:ln w="12700">
            <a:miter lim="400000"/>
          </a:ln>
        </p:spPr>
      </p:pic>
      <p:pic>
        <p:nvPicPr>
          <p:cNvPr id="1004" name="Image" descr="Image"/>
          <p:cNvPicPr>
            <a:picLocks noChangeAspect="1"/>
          </p:cNvPicPr>
          <p:nvPr/>
        </p:nvPicPr>
        <p:blipFill>
          <a:blip r:embed="rId3">
            <a:extLst/>
          </a:blip>
          <a:stretch>
            <a:fillRect/>
          </a:stretch>
        </p:blipFill>
        <p:spPr>
          <a:xfrm>
            <a:off x="1631854" y="295137"/>
            <a:ext cx="1766037" cy="5913619"/>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6" name="Image" descr="Image"/>
          <p:cNvPicPr>
            <a:picLocks noChangeAspect="1"/>
          </p:cNvPicPr>
          <p:nvPr/>
        </p:nvPicPr>
        <p:blipFill>
          <a:blip r:embed="rId3">
            <a:extLst/>
          </a:blip>
          <a:stretch>
            <a:fillRect/>
          </a:stretch>
        </p:blipFill>
        <p:spPr>
          <a:xfrm>
            <a:off x="-32088" y="-29113"/>
            <a:ext cx="12192001" cy="6796935"/>
          </a:xfrm>
          <a:prstGeom prst="rect">
            <a:avLst/>
          </a:prstGeom>
          <a:ln w="12700">
            <a:miter lim="400000"/>
          </a:ln>
        </p:spPr>
      </p:pic>
      <p:sp>
        <p:nvSpPr>
          <p:cNvPr id="1007" name="Rounded Rectangle"/>
          <p:cNvSpPr/>
          <p:nvPr/>
        </p:nvSpPr>
        <p:spPr>
          <a:xfrm>
            <a:off x="6828043" y="3077198"/>
            <a:ext cx="2033178" cy="858909"/>
          </a:xfrm>
          <a:prstGeom prst="roundRect">
            <a:avLst>
              <a:gd name="adj" fmla="val 22179"/>
            </a:avLst>
          </a:prstGeom>
          <a:ln w="50800">
            <a:solidFill>
              <a:schemeClr val="accent1"/>
            </a:solidFill>
          </a:ln>
        </p:spPr>
        <p:txBody>
          <a:bodyPr lIns="45719" rIns="45719"/>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6" name="Image" descr="Image"/>
          <p:cNvPicPr>
            <a:picLocks noChangeAspect="1"/>
          </p:cNvPicPr>
          <p:nvPr/>
        </p:nvPicPr>
        <p:blipFill>
          <a:blip r:embed="rId2">
            <a:extLst/>
          </a:blip>
          <a:stretch>
            <a:fillRect/>
          </a:stretch>
        </p:blipFill>
        <p:spPr>
          <a:xfrm>
            <a:off x="-124" y="0"/>
            <a:ext cx="990848" cy="6858001"/>
          </a:xfrm>
          <a:prstGeom prst="rect">
            <a:avLst/>
          </a:prstGeom>
          <a:ln w="12700">
            <a:miter lim="400000"/>
          </a:ln>
        </p:spPr>
      </p:pic>
      <p:sp>
        <p:nvSpPr>
          <p:cNvPr id="757" name="seven capital sins of open science"/>
          <p:cNvSpPr txBox="1"/>
          <p:nvPr/>
        </p:nvSpPr>
        <p:spPr>
          <a:xfrm>
            <a:off x="1883306" y="136479"/>
            <a:ext cx="7200894" cy="53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000">
                <a:solidFill>
                  <a:srgbClr val="FFFFFF"/>
                </a:solidFill>
              </a:defRPr>
            </a:lvl1pPr>
          </a:lstStyle>
          <a:p>
            <a:pPr/>
            <a:r>
              <a:t>seven capital sins of open science</a:t>
            </a:r>
          </a:p>
        </p:txBody>
      </p:sp>
      <p:sp>
        <p:nvSpPr>
          <p:cNvPr id="758" name="keep reactionary reward systems alive"/>
          <p:cNvSpPr txBox="1"/>
          <p:nvPr/>
        </p:nvSpPr>
        <p:spPr>
          <a:xfrm>
            <a:off x="1207499" y="1040163"/>
            <a:ext cx="536298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keep reactionary reward systems alive</a:t>
            </a:r>
          </a:p>
        </p:txBody>
      </p:sp>
      <p:sp>
        <p:nvSpPr>
          <p:cNvPr id="759" name="Ignore complexity and the crucial role for machines"/>
          <p:cNvSpPr txBox="1"/>
          <p:nvPr/>
        </p:nvSpPr>
        <p:spPr>
          <a:xfrm>
            <a:off x="1207499" y="1854946"/>
            <a:ext cx="718419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Ignore complexity and the crucial role for machines</a:t>
            </a:r>
          </a:p>
        </p:txBody>
      </p:sp>
      <p:sp>
        <p:nvSpPr>
          <p:cNvPr id="760" name="Disrespect other disciplines"/>
          <p:cNvSpPr txBox="1"/>
          <p:nvPr/>
        </p:nvSpPr>
        <p:spPr>
          <a:xfrm>
            <a:off x="1207499" y="2805625"/>
            <a:ext cx="3857289"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Disrespect other disciplines</a:t>
            </a:r>
          </a:p>
        </p:txBody>
      </p:sp>
      <p:sp>
        <p:nvSpPr>
          <p:cNvPr id="761" name="Publish data and correlations without narrative for people"/>
          <p:cNvSpPr txBox="1"/>
          <p:nvPr/>
        </p:nvSpPr>
        <p:spPr>
          <a:xfrm>
            <a:off x="1207499" y="3756304"/>
            <a:ext cx="807567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Publish data and correlations without narrative for people</a:t>
            </a:r>
          </a:p>
        </p:txBody>
      </p:sp>
      <p:sp>
        <p:nvSpPr>
          <p:cNvPr id="762" name="Publish narrative without machine readable (meta)data"/>
          <p:cNvSpPr txBox="1"/>
          <p:nvPr/>
        </p:nvSpPr>
        <p:spPr>
          <a:xfrm>
            <a:off x="1207499" y="4571087"/>
            <a:ext cx="7721462"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Publish narrative without machine readable (meta)data</a:t>
            </a:r>
          </a:p>
        </p:txBody>
      </p:sp>
      <p:sp>
        <p:nvSpPr>
          <p:cNvPr id="763" name="Refuse to fund infra or use research funding tradition for it"/>
          <p:cNvSpPr txBox="1"/>
          <p:nvPr/>
        </p:nvSpPr>
        <p:spPr>
          <a:xfrm>
            <a:off x="1207499" y="5385870"/>
            <a:ext cx="8194289"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Refuse to fund infra or use research funding tradition for it</a:t>
            </a:r>
          </a:p>
        </p:txBody>
      </p:sp>
      <p:sp>
        <p:nvSpPr>
          <p:cNvPr id="764" name="Pump data into the environment without the data stewardship plan"/>
          <p:cNvSpPr txBox="1"/>
          <p:nvPr/>
        </p:nvSpPr>
        <p:spPr>
          <a:xfrm>
            <a:off x="1207499" y="6200654"/>
            <a:ext cx="9351875"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Pump data into the environment without the data stewardship plan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13" name="Rectangle 172"/>
          <p:cNvGrpSpPr/>
          <p:nvPr/>
        </p:nvGrpSpPr>
        <p:grpSpPr>
          <a:xfrm>
            <a:off x="1392970" y="3247760"/>
            <a:ext cx="2016227" cy="271401"/>
            <a:chOff x="0" y="0"/>
            <a:chExt cx="2016225" cy="271400"/>
          </a:xfrm>
        </p:grpSpPr>
        <p:sp>
          <p:nvSpPr>
            <p:cNvPr id="1011" name="Rectangle"/>
            <p:cNvSpPr/>
            <p:nvPr/>
          </p:nvSpPr>
          <p:spPr>
            <a:xfrm>
              <a:off x="0" y="0"/>
              <a:ext cx="2016226" cy="209579"/>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algn="ctr" defTabSz="864064">
                <a:defRPr i="1" sz="1100">
                  <a:solidFill>
                    <a:srgbClr val="0F5494"/>
                  </a:solidFill>
                  <a:latin typeface="Georgia"/>
                  <a:ea typeface="Georgia"/>
                  <a:cs typeface="Georgia"/>
                  <a:sym typeface="Georgia"/>
                </a:defRPr>
              </a:pPr>
            </a:p>
          </p:txBody>
        </p:sp>
        <p:sp>
          <p:nvSpPr>
            <p:cNvPr id="1012" name="Policy implementation"/>
            <p:cNvSpPr txBox="1"/>
            <p:nvPr/>
          </p:nvSpPr>
          <p:spPr>
            <a:xfrm>
              <a:off x="0" y="0"/>
              <a:ext cx="2016226" cy="271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200">
                  <a:solidFill>
                    <a:srgbClr val="003399"/>
                  </a:solidFill>
                  <a:latin typeface="Georgia"/>
                  <a:ea typeface="Georgia"/>
                  <a:cs typeface="Georgia"/>
                  <a:sym typeface="Georgia"/>
                </a:defRPr>
              </a:pPr>
              <a:r>
                <a:t>Policy </a:t>
              </a:r>
              <a:r>
                <a:rPr sz="1100"/>
                <a:t>implementation</a:t>
              </a:r>
            </a:p>
          </p:txBody>
        </p:sp>
      </p:grpSp>
      <p:grpSp>
        <p:nvGrpSpPr>
          <p:cNvPr id="1016" name="Rectangle 162"/>
          <p:cNvGrpSpPr/>
          <p:nvPr/>
        </p:nvGrpSpPr>
        <p:grpSpPr>
          <a:xfrm>
            <a:off x="8795556" y="1563260"/>
            <a:ext cx="1357829" cy="246001"/>
            <a:chOff x="0" y="0"/>
            <a:chExt cx="1357827" cy="246000"/>
          </a:xfrm>
        </p:grpSpPr>
        <p:sp>
          <p:nvSpPr>
            <p:cNvPr id="1014" name="Rectangle"/>
            <p:cNvSpPr/>
            <p:nvPr/>
          </p:nvSpPr>
          <p:spPr>
            <a:xfrm>
              <a:off x="0" y="0"/>
              <a:ext cx="1357828" cy="209579"/>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algn="ctr" defTabSz="864064">
                <a:defRPr i="1" sz="1100">
                  <a:solidFill>
                    <a:srgbClr val="0F5494"/>
                  </a:solidFill>
                  <a:latin typeface="Georgia"/>
                  <a:ea typeface="Georgia"/>
                  <a:cs typeface="Georgia"/>
                  <a:sym typeface="Georgia"/>
                </a:defRPr>
              </a:pPr>
            </a:p>
          </p:txBody>
        </p:sp>
        <p:sp>
          <p:nvSpPr>
            <p:cNvPr id="1015" name="Policy context"/>
            <p:cNvSpPr txBox="1"/>
            <p:nvPr/>
          </p:nvSpPr>
          <p:spPr>
            <a:xfrm>
              <a:off x="0" y="0"/>
              <a:ext cx="1357828" cy="246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algn="ctr" defTabSz="864064">
                <a:defRPr b="1" i="1" sz="1100">
                  <a:solidFill>
                    <a:srgbClr val="003399"/>
                  </a:solidFill>
                  <a:latin typeface="Georgia"/>
                  <a:ea typeface="Georgia"/>
                  <a:cs typeface="Georgia"/>
                  <a:sym typeface="Georgia"/>
                </a:defRPr>
              </a:lvl1pPr>
            </a:lstStyle>
            <a:p>
              <a:pPr/>
              <a:r>
                <a:t>Policy context</a:t>
              </a:r>
            </a:p>
          </p:txBody>
        </p:sp>
      </p:grpSp>
      <p:grpSp>
        <p:nvGrpSpPr>
          <p:cNvPr id="1019" name="Rectangle 112"/>
          <p:cNvGrpSpPr/>
          <p:nvPr/>
        </p:nvGrpSpPr>
        <p:grpSpPr>
          <a:xfrm>
            <a:off x="1838031" y="5538122"/>
            <a:ext cx="648074" cy="278816"/>
            <a:chOff x="0" y="0"/>
            <a:chExt cx="648072" cy="278815"/>
          </a:xfrm>
        </p:grpSpPr>
        <p:sp>
          <p:nvSpPr>
            <p:cNvPr id="1017" name="Rectangle"/>
            <p:cNvSpPr/>
            <p:nvPr/>
          </p:nvSpPr>
          <p:spPr>
            <a:xfrm>
              <a:off x="-1" y="-1"/>
              <a:ext cx="648074" cy="278817"/>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algn="ctr" defTabSz="864064">
                <a:defRPr sz="1100">
                  <a:solidFill>
                    <a:srgbClr val="0F5494"/>
                  </a:solidFill>
                  <a:latin typeface="Georgia"/>
                  <a:ea typeface="Georgia"/>
                  <a:cs typeface="Georgia"/>
                  <a:sym typeface="Georgia"/>
                </a:defRPr>
              </a:pPr>
            </a:p>
          </p:txBody>
        </p:sp>
        <p:sp>
          <p:nvSpPr>
            <p:cNvPr id="1018" name="2020"/>
            <p:cNvSpPr txBox="1"/>
            <p:nvPr/>
          </p:nvSpPr>
          <p:spPr>
            <a:xfrm>
              <a:off x="-1" y="-1"/>
              <a:ext cx="648074" cy="24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algn="ctr" defTabSz="864064">
                <a:defRPr b="1" sz="1100">
                  <a:solidFill>
                    <a:srgbClr val="003399"/>
                  </a:solidFill>
                  <a:latin typeface="Georgia"/>
                  <a:ea typeface="Georgia"/>
                  <a:cs typeface="Georgia"/>
                  <a:sym typeface="Georgia"/>
                </a:defRPr>
              </a:lvl1pPr>
            </a:lstStyle>
            <a:p>
              <a:pPr/>
              <a:r>
                <a:t>2020</a:t>
              </a:r>
            </a:p>
          </p:txBody>
        </p:sp>
      </p:grpSp>
      <p:sp>
        <p:nvSpPr>
          <p:cNvPr id="1020" name="Rectangle 20"/>
          <p:cNvSpPr txBox="1"/>
          <p:nvPr/>
        </p:nvSpPr>
        <p:spPr>
          <a:xfrm>
            <a:off x="19102" y="452735"/>
            <a:ext cx="6095209"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indent="358920">
              <a:defRPr b="1" sz="2000">
                <a:solidFill>
                  <a:srgbClr val="FFFF00"/>
                </a:solidFill>
                <a:latin typeface="Verdana(body)"/>
                <a:ea typeface="Verdana(body)"/>
                <a:cs typeface="Verdana(body)"/>
                <a:sym typeface="Verdana(body)"/>
              </a:defRPr>
            </a:pPr>
            <a:r>
              <a:t>EC proposal for FAIR building blocks</a:t>
            </a:r>
          </a:p>
        </p:txBody>
      </p:sp>
      <p:grpSp>
        <p:nvGrpSpPr>
          <p:cNvPr id="1023" name="Rectangle 90"/>
          <p:cNvGrpSpPr/>
          <p:nvPr/>
        </p:nvGrpSpPr>
        <p:grpSpPr>
          <a:xfrm>
            <a:off x="10567968" y="5094894"/>
            <a:ext cx="1374817" cy="236290"/>
            <a:chOff x="0" y="0"/>
            <a:chExt cx="1374815" cy="236288"/>
          </a:xfrm>
        </p:grpSpPr>
        <p:sp>
          <p:nvSpPr>
            <p:cNvPr id="1021" name="Rectangle"/>
            <p:cNvSpPr/>
            <p:nvPr/>
          </p:nvSpPr>
          <p:spPr>
            <a:xfrm>
              <a:off x="0" y="0"/>
              <a:ext cx="1374816" cy="236289"/>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algn="ctr" defTabSz="864064">
                <a:defRPr sz="1200">
                  <a:solidFill>
                    <a:srgbClr val="0F5494"/>
                  </a:solidFill>
                  <a:latin typeface="Verdana"/>
                  <a:ea typeface="Verdana"/>
                  <a:cs typeface="Verdana"/>
                  <a:sym typeface="Verdana"/>
                </a:defRPr>
              </a:pPr>
            </a:p>
          </p:txBody>
        </p:sp>
        <p:sp>
          <p:nvSpPr>
            <p:cNvPr id="1022" name="Target groups"/>
            <p:cNvSpPr txBox="1"/>
            <p:nvPr/>
          </p:nvSpPr>
          <p:spPr>
            <a:xfrm>
              <a:off x="0" y="0"/>
              <a:ext cx="1374816" cy="22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algn="ctr" defTabSz="864064">
                <a:defRPr b="1" i="1" sz="900">
                  <a:solidFill>
                    <a:srgbClr val="003399"/>
                  </a:solidFill>
                  <a:latin typeface="Georgia"/>
                  <a:ea typeface="Georgia"/>
                  <a:cs typeface="Georgia"/>
                  <a:sym typeface="Georgia"/>
                </a:defRPr>
              </a:lvl1pPr>
            </a:lstStyle>
            <a:p>
              <a:pPr/>
              <a:r>
                <a:t>Target groups</a:t>
              </a:r>
            </a:p>
          </p:txBody>
        </p:sp>
      </p:grpSp>
      <p:sp>
        <p:nvSpPr>
          <p:cNvPr id="1024" name="Title 2"/>
          <p:cNvSpPr txBox="1"/>
          <p:nvPr>
            <p:ph type="title"/>
          </p:nvPr>
        </p:nvSpPr>
        <p:spPr>
          <a:xfrm>
            <a:off x="725336" y="792438"/>
            <a:ext cx="10769601" cy="914401"/>
          </a:xfrm>
          <a:prstGeom prst="rect">
            <a:avLst/>
          </a:prstGeom>
        </p:spPr>
        <p:txBody>
          <a:bodyPr/>
          <a:lstStyle>
            <a:lvl1pPr>
              <a:defRPr sz="1800"/>
            </a:lvl1pPr>
          </a:lstStyle>
          <a:p>
            <a:pPr/>
            <a:r>
              <a:t> </a:t>
            </a:r>
          </a:p>
        </p:txBody>
      </p:sp>
      <p:grpSp>
        <p:nvGrpSpPr>
          <p:cNvPr id="1055" name="Group 92"/>
          <p:cNvGrpSpPr/>
          <p:nvPr/>
        </p:nvGrpSpPr>
        <p:grpSpPr>
          <a:xfrm>
            <a:off x="1254993" y="1744529"/>
            <a:ext cx="9189964" cy="4884870"/>
            <a:chOff x="0" y="0"/>
            <a:chExt cx="9189963" cy="4884869"/>
          </a:xfrm>
        </p:grpSpPr>
        <p:sp>
          <p:nvSpPr>
            <p:cNvPr id="1025" name="Straight Connector 93"/>
            <p:cNvSpPr/>
            <p:nvPr/>
          </p:nvSpPr>
          <p:spPr>
            <a:xfrm>
              <a:off x="722786" y="1439076"/>
              <a:ext cx="7518157" cy="6312"/>
            </a:xfrm>
            <a:prstGeom prst="line">
              <a:avLst/>
            </a:prstGeom>
            <a:noFill/>
            <a:ln w="165100" cap="flat">
              <a:solidFill>
                <a:srgbClr val="00B0F0"/>
              </a:solidFill>
              <a:prstDash val="solid"/>
              <a:round/>
            </a:ln>
            <a:effectLst/>
          </p:spPr>
          <p:txBody>
            <a:bodyPr wrap="square" lIns="45719" tIns="45719" rIns="45719" bIns="45719" numCol="1" anchor="ctr">
              <a:noAutofit/>
            </a:bodyPr>
            <a:lstStyle/>
            <a:p>
              <a:pPr>
                <a:defRPr sz="1200">
                  <a:solidFill>
                    <a:srgbClr val="000000"/>
                  </a:solidFill>
                  <a:latin typeface="Verdana"/>
                  <a:ea typeface="Verdana"/>
                  <a:cs typeface="Verdana"/>
                  <a:sym typeface="Verdana"/>
                </a:defRPr>
              </a:pPr>
            </a:p>
          </p:txBody>
        </p:sp>
        <p:grpSp>
          <p:nvGrpSpPr>
            <p:cNvPr id="1028" name="Rectangle 94"/>
            <p:cNvGrpSpPr/>
            <p:nvPr/>
          </p:nvGrpSpPr>
          <p:grpSpPr>
            <a:xfrm>
              <a:off x="2323669" y="956725"/>
              <a:ext cx="1612170" cy="1512169"/>
              <a:chOff x="0" y="0"/>
              <a:chExt cx="1612169" cy="1512167"/>
            </a:xfrm>
          </p:grpSpPr>
          <p:sp>
            <p:nvSpPr>
              <p:cNvPr id="1026" name="Rectangle"/>
              <p:cNvSpPr/>
              <p:nvPr/>
            </p:nvSpPr>
            <p:spPr>
              <a:xfrm>
                <a:off x="-1" y="-1"/>
                <a:ext cx="1612171" cy="1512169"/>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defTabSz="864064">
                  <a:spcBef>
                    <a:spcPts val="300"/>
                  </a:spcBef>
                  <a:defRPr sz="900">
                    <a:solidFill>
                      <a:srgbClr val="0F5494"/>
                    </a:solidFill>
                    <a:latin typeface="Georgia"/>
                    <a:ea typeface="Georgia"/>
                    <a:cs typeface="Georgia"/>
                    <a:sym typeface="Georgia"/>
                  </a:defRPr>
                </a:pPr>
              </a:p>
            </p:txBody>
          </p:sp>
          <p:sp>
            <p:nvSpPr>
              <p:cNvPr id="1027" name="Demonstrate the financial case…"/>
              <p:cNvSpPr txBox="1"/>
              <p:nvPr/>
            </p:nvSpPr>
            <p:spPr>
              <a:xfrm>
                <a:off x="-1" y="-1"/>
                <a:ext cx="1612171" cy="13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100">
                    <a:solidFill>
                      <a:srgbClr val="003399"/>
                    </a:solidFill>
                    <a:latin typeface="Georgia"/>
                    <a:ea typeface="Georgia"/>
                    <a:cs typeface="Georgia"/>
                    <a:sym typeface="Georgia"/>
                  </a:defRPr>
                </a:pPr>
                <a:r>
                  <a:t>Demonstrate the financial case</a:t>
                </a:r>
                <a:endParaRPr>
                  <a:solidFill>
                    <a:srgbClr val="0F5494"/>
                  </a:solidFill>
                </a:endParaRPr>
              </a:p>
              <a:p>
                <a:pPr defTabSz="864064">
                  <a:defRPr b="1" i="1" sz="1200">
                    <a:solidFill>
                      <a:srgbClr val="003399"/>
                    </a:solidFill>
                    <a:latin typeface="Georgia"/>
                    <a:ea typeface="Georgia"/>
                    <a:cs typeface="Georgia"/>
                    <a:sym typeface="Georgia"/>
                  </a:defRPr>
                </a:pPr>
              </a:p>
              <a:p>
                <a:pPr marL="171450" indent="-171450" defTabSz="864064">
                  <a:spcBef>
                    <a:spcPts val="300"/>
                  </a:spcBef>
                  <a:buSzPct val="100000"/>
                  <a:buChar char="-"/>
                  <a:defRPr sz="900">
                    <a:solidFill>
                      <a:srgbClr val="0F5494"/>
                    </a:solidFill>
                    <a:latin typeface="Georgia"/>
                    <a:ea typeface="Georgia"/>
                    <a:cs typeface="Georgia"/>
                    <a:sym typeface="Georgia"/>
                  </a:defRPr>
                </a:pPr>
                <a:r>
                  <a:t>Cost of not having FAIR data</a:t>
                </a:r>
              </a:p>
              <a:p>
                <a:pPr marL="171450" indent="-171450" defTabSz="864064">
                  <a:spcBef>
                    <a:spcPts val="300"/>
                  </a:spcBef>
                  <a:buSzPct val="100000"/>
                  <a:buChar char="-"/>
                  <a:defRPr sz="900">
                    <a:solidFill>
                      <a:srgbClr val="0F5494"/>
                    </a:solidFill>
                    <a:latin typeface="Georgia"/>
                    <a:ea typeface="Georgia"/>
                    <a:cs typeface="Georgia"/>
                    <a:sym typeface="Georgia"/>
                  </a:defRPr>
                </a:pPr>
                <a:r>
                  <a:t>Cost-benefit analysis</a:t>
                </a:r>
              </a:p>
              <a:p>
                <a:pPr marL="171450" indent="-171450" defTabSz="864064">
                  <a:spcBef>
                    <a:spcPts val="300"/>
                  </a:spcBef>
                  <a:buSzPct val="100000"/>
                  <a:buChar char="-"/>
                  <a:defRPr sz="900">
                    <a:solidFill>
                      <a:srgbClr val="0F5494"/>
                    </a:solidFill>
                    <a:latin typeface="Georgia"/>
                    <a:ea typeface="Georgia"/>
                    <a:cs typeface="Georgia"/>
                    <a:sym typeface="Georgia"/>
                  </a:defRPr>
                </a:pPr>
                <a:r>
                  <a:t>Recommendations for sustainability</a:t>
                </a:r>
              </a:p>
            </p:txBody>
          </p:sp>
        </p:grpSp>
        <p:grpSp>
          <p:nvGrpSpPr>
            <p:cNvPr id="1031" name="Rectangle 95"/>
            <p:cNvGrpSpPr/>
            <p:nvPr/>
          </p:nvGrpSpPr>
          <p:grpSpPr>
            <a:xfrm>
              <a:off x="5536038" y="982855"/>
              <a:ext cx="1741519" cy="1152129"/>
              <a:chOff x="0" y="0"/>
              <a:chExt cx="1741518" cy="1152127"/>
            </a:xfrm>
          </p:grpSpPr>
          <p:sp>
            <p:nvSpPr>
              <p:cNvPr id="1029" name="Rectangle"/>
              <p:cNvSpPr/>
              <p:nvPr/>
            </p:nvSpPr>
            <p:spPr>
              <a:xfrm>
                <a:off x="-1" y="-1"/>
                <a:ext cx="1741520" cy="1152129"/>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defTabSz="864064">
                  <a:spcBef>
                    <a:spcPts val="300"/>
                  </a:spcBef>
                  <a:defRPr sz="900">
                    <a:solidFill>
                      <a:srgbClr val="0F5494"/>
                    </a:solidFill>
                    <a:latin typeface="Georgia"/>
                    <a:ea typeface="Georgia"/>
                    <a:cs typeface="Georgia"/>
                    <a:sym typeface="Georgia"/>
                  </a:defRPr>
                </a:pPr>
              </a:p>
            </p:txBody>
          </p:sp>
          <p:sp>
            <p:nvSpPr>
              <p:cNvPr id="1030" name="Support implementation…"/>
              <p:cNvSpPr txBox="1"/>
              <p:nvPr/>
            </p:nvSpPr>
            <p:spPr>
              <a:xfrm>
                <a:off x="-1" y="-1"/>
                <a:ext cx="1741520" cy="10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100">
                    <a:solidFill>
                      <a:srgbClr val="003399"/>
                    </a:solidFill>
                    <a:latin typeface="Georgia"/>
                    <a:ea typeface="Georgia"/>
                    <a:cs typeface="Georgia"/>
                    <a:sym typeface="Georgia"/>
                  </a:defRPr>
                </a:pPr>
                <a:r>
                  <a:t>Support implementation</a:t>
                </a:r>
                <a:endParaRPr>
                  <a:solidFill>
                    <a:srgbClr val="0F5494"/>
                  </a:solidFill>
                </a:endParaRPr>
              </a:p>
              <a:p>
                <a:pPr defTabSz="864064">
                  <a:defRPr b="1" i="1" sz="1200">
                    <a:solidFill>
                      <a:srgbClr val="003399"/>
                    </a:solidFill>
                    <a:latin typeface="Georgia"/>
                    <a:ea typeface="Georgia"/>
                    <a:cs typeface="Georgia"/>
                    <a:sym typeface="Georgia"/>
                  </a:defRPr>
                </a:pPr>
              </a:p>
              <a:p>
                <a:pPr marL="171450" indent="-171450" defTabSz="864064">
                  <a:spcBef>
                    <a:spcPts val="300"/>
                  </a:spcBef>
                  <a:buSzPct val="100000"/>
                  <a:buChar char="-"/>
                  <a:defRPr sz="900">
                    <a:solidFill>
                      <a:srgbClr val="0F5494"/>
                    </a:solidFill>
                    <a:latin typeface="Georgia"/>
                    <a:ea typeface="Georgia"/>
                    <a:cs typeface="Georgia"/>
                    <a:sym typeface="Georgia"/>
                  </a:defRPr>
                </a:pPr>
                <a:r>
                  <a:t>Turning FAIR data into reality</a:t>
                </a:r>
              </a:p>
              <a:p>
                <a:pPr marL="171450" indent="-171450" defTabSz="864064">
                  <a:spcBef>
                    <a:spcPts val="300"/>
                  </a:spcBef>
                  <a:buSzPct val="100000"/>
                  <a:buChar char="-"/>
                  <a:defRPr sz="900">
                    <a:solidFill>
                      <a:srgbClr val="0F5494"/>
                    </a:solidFill>
                    <a:latin typeface="Georgia"/>
                    <a:ea typeface="Georgia"/>
                    <a:cs typeface="Georgia"/>
                    <a:sym typeface="Georgia"/>
                  </a:defRPr>
                </a:pPr>
                <a:r>
                  <a:t>FAIR data action plan</a:t>
                </a:r>
              </a:p>
            </p:txBody>
          </p:sp>
        </p:grpSp>
        <p:sp>
          <p:nvSpPr>
            <p:cNvPr id="1032" name="Arc 96"/>
            <p:cNvSpPr/>
            <p:nvPr/>
          </p:nvSpPr>
          <p:spPr>
            <a:xfrm>
              <a:off x="8199403" y="1439072"/>
              <a:ext cx="883358" cy="7546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384"/>
                    <a:pt x="21600" y="20960"/>
                  </a:cubicBezTo>
                  <a:cubicBezTo>
                    <a:pt x="21600" y="21173"/>
                    <a:pt x="21597" y="21387"/>
                    <a:pt x="21590" y="21600"/>
                  </a:cubicBezTo>
                </a:path>
              </a:pathLst>
            </a:custGeom>
            <a:noFill/>
            <a:ln w="165100" cap="flat">
              <a:solidFill>
                <a:srgbClr val="00B0F0"/>
              </a:solidFill>
              <a:prstDash val="solid"/>
              <a:round/>
            </a:ln>
            <a:effectLst/>
          </p:spPr>
          <p:txBody>
            <a:bodyPr wrap="square" lIns="45719" tIns="45719" rIns="45719" bIns="45719" numCol="1" anchor="ctr">
              <a:noAutofit/>
            </a:bodyPr>
            <a:lstStyle/>
            <a:p>
              <a:pPr algn="ctr" defTabSz="864064">
                <a:defRPr sz="900">
                  <a:solidFill>
                    <a:srgbClr val="000000"/>
                  </a:solidFill>
                  <a:latin typeface="Arial"/>
                  <a:ea typeface="Arial"/>
                  <a:cs typeface="Arial"/>
                  <a:sym typeface="Arial"/>
                </a:defRPr>
              </a:pPr>
            </a:p>
          </p:txBody>
        </p:sp>
        <p:sp>
          <p:nvSpPr>
            <p:cNvPr id="1033" name="Straight Connector 97"/>
            <p:cNvSpPr/>
            <p:nvPr/>
          </p:nvSpPr>
          <p:spPr>
            <a:xfrm flipV="1">
              <a:off x="877810" y="2819657"/>
              <a:ext cx="7408973" cy="7815"/>
            </a:xfrm>
            <a:prstGeom prst="line">
              <a:avLst/>
            </a:prstGeom>
            <a:noFill/>
            <a:ln w="165100" cap="flat">
              <a:solidFill>
                <a:srgbClr val="00B0F0"/>
              </a:solidFill>
              <a:prstDash val="solid"/>
              <a:round/>
            </a:ln>
            <a:effectLst/>
          </p:spPr>
          <p:txBody>
            <a:bodyPr wrap="square" lIns="45719" tIns="45719" rIns="45719" bIns="45719" numCol="1" anchor="ctr">
              <a:noAutofit/>
            </a:bodyPr>
            <a:lstStyle/>
            <a:p>
              <a:pPr>
                <a:defRPr sz="1200">
                  <a:solidFill>
                    <a:srgbClr val="000000"/>
                  </a:solidFill>
                  <a:latin typeface="Verdana"/>
                  <a:ea typeface="Verdana"/>
                  <a:cs typeface="Verdana"/>
                  <a:sym typeface="Verdana"/>
                </a:defRPr>
              </a:pPr>
            </a:p>
          </p:txBody>
        </p:sp>
        <p:sp>
          <p:nvSpPr>
            <p:cNvPr id="1034" name="Straight Connector 98"/>
            <p:cNvSpPr/>
            <p:nvPr/>
          </p:nvSpPr>
          <p:spPr>
            <a:xfrm>
              <a:off x="717985" y="4122340"/>
              <a:ext cx="8257574" cy="1"/>
            </a:xfrm>
            <a:prstGeom prst="line">
              <a:avLst/>
            </a:prstGeom>
            <a:noFill/>
            <a:ln w="165100" cap="flat">
              <a:solidFill>
                <a:srgbClr val="00B0F0"/>
              </a:solidFill>
              <a:prstDash val="solid"/>
              <a:round/>
            </a:ln>
            <a:effectLst/>
          </p:spPr>
          <p:txBody>
            <a:bodyPr wrap="square" lIns="45719" tIns="45719" rIns="45719" bIns="45719" numCol="1" anchor="ctr">
              <a:noAutofit/>
            </a:bodyPr>
            <a:lstStyle/>
            <a:p>
              <a:pPr>
                <a:defRPr sz="1200">
                  <a:solidFill>
                    <a:srgbClr val="000000"/>
                  </a:solidFill>
                  <a:latin typeface="Verdana"/>
                  <a:ea typeface="Verdana"/>
                  <a:cs typeface="Verdana"/>
                  <a:sym typeface="Verdana"/>
                </a:defRPr>
              </a:pPr>
            </a:p>
          </p:txBody>
        </p:sp>
        <p:sp>
          <p:nvSpPr>
            <p:cNvPr id="1035" name="Arc 99"/>
            <p:cNvSpPr/>
            <p:nvPr/>
          </p:nvSpPr>
          <p:spPr>
            <a:xfrm rot="5400000">
              <a:off x="8351697" y="2088748"/>
              <a:ext cx="666149" cy="795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466"/>
                    <a:pt x="21600" y="21142"/>
                  </a:cubicBezTo>
                  <a:cubicBezTo>
                    <a:pt x="21600" y="21295"/>
                    <a:pt x="21598" y="21447"/>
                    <a:pt x="21595" y="21600"/>
                  </a:cubicBezTo>
                </a:path>
              </a:pathLst>
            </a:custGeom>
            <a:noFill/>
            <a:ln w="165100" cap="flat">
              <a:solidFill>
                <a:srgbClr val="00B0F0"/>
              </a:solidFill>
              <a:prstDash val="solid"/>
              <a:round/>
            </a:ln>
            <a:effectLst/>
          </p:spPr>
          <p:txBody>
            <a:bodyPr wrap="square" lIns="45719" tIns="45719" rIns="45719" bIns="45719" numCol="1" anchor="ctr">
              <a:noAutofit/>
            </a:bodyPr>
            <a:lstStyle/>
            <a:p>
              <a:pPr algn="ctr" defTabSz="864064">
                <a:defRPr sz="900">
                  <a:solidFill>
                    <a:srgbClr val="000000"/>
                  </a:solidFill>
                  <a:latin typeface="Arial"/>
                  <a:ea typeface="Arial"/>
                  <a:cs typeface="Arial"/>
                  <a:sym typeface="Arial"/>
                </a:defRPr>
              </a:pPr>
            </a:p>
          </p:txBody>
        </p:sp>
        <p:sp>
          <p:nvSpPr>
            <p:cNvPr id="1036" name="Arc 100"/>
            <p:cNvSpPr/>
            <p:nvPr/>
          </p:nvSpPr>
          <p:spPr>
            <a:xfrm rot="16200000">
              <a:off x="115990" y="2711484"/>
              <a:ext cx="647436" cy="879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490"/>
                    <a:pt x="21600" y="21197"/>
                  </a:cubicBezTo>
                  <a:cubicBezTo>
                    <a:pt x="21600" y="21332"/>
                    <a:pt x="21599" y="21466"/>
                    <a:pt x="21596" y="21600"/>
                  </a:cubicBezTo>
                </a:path>
              </a:pathLst>
            </a:custGeom>
            <a:noFill/>
            <a:ln w="165100" cap="flat">
              <a:solidFill>
                <a:srgbClr val="00B0F0"/>
              </a:solidFill>
              <a:prstDash val="solid"/>
              <a:round/>
            </a:ln>
            <a:effectLst/>
          </p:spPr>
          <p:txBody>
            <a:bodyPr wrap="square" lIns="45719" tIns="45719" rIns="45719" bIns="45719" numCol="1" anchor="ctr">
              <a:noAutofit/>
            </a:bodyPr>
            <a:lstStyle/>
            <a:p>
              <a:pPr algn="ctr" defTabSz="864064">
                <a:defRPr sz="900">
                  <a:solidFill>
                    <a:srgbClr val="000000"/>
                  </a:solidFill>
                  <a:latin typeface="Arial"/>
                  <a:ea typeface="Arial"/>
                  <a:cs typeface="Arial"/>
                  <a:sym typeface="Arial"/>
                </a:defRPr>
              </a:pPr>
            </a:p>
          </p:txBody>
        </p:sp>
        <p:sp>
          <p:nvSpPr>
            <p:cNvPr id="1037" name="Arc 101"/>
            <p:cNvSpPr/>
            <p:nvPr/>
          </p:nvSpPr>
          <p:spPr>
            <a:xfrm rot="10800000">
              <a:off x="0" y="3461618"/>
              <a:ext cx="717986" cy="660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378"/>
                    <a:pt x="21600" y="20946"/>
                  </a:cubicBezTo>
                  <a:cubicBezTo>
                    <a:pt x="21600" y="21164"/>
                    <a:pt x="21596" y="21382"/>
                    <a:pt x="21589" y="21600"/>
                  </a:cubicBezTo>
                </a:path>
              </a:pathLst>
            </a:custGeom>
            <a:noFill/>
            <a:ln w="165100" cap="flat">
              <a:solidFill>
                <a:srgbClr val="00B0F0"/>
              </a:solidFill>
              <a:prstDash val="solid"/>
              <a:round/>
            </a:ln>
            <a:effectLst/>
          </p:spPr>
          <p:txBody>
            <a:bodyPr wrap="square" lIns="45719" tIns="45719" rIns="45719" bIns="45719" numCol="1" anchor="ctr">
              <a:noAutofit/>
            </a:bodyPr>
            <a:lstStyle/>
            <a:p>
              <a:pPr algn="ctr" defTabSz="864064">
                <a:defRPr sz="900">
                  <a:solidFill>
                    <a:srgbClr val="000000"/>
                  </a:solidFill>
                  <a:latin typeface="Arial"/>
                  <a:ea typeface="Arial"/>
                  <a:cs typeface="Arial"/>
                  <a:sym typeface="Arial"/>
                </a:defRPr>
              </a:pPr>
            </a:p>
          </p:txBody>
        </p:sp>
        <p:grpSp>
          <p:nvGrpSpPr>
            <p:cNvPr id="1040" name="Rectangle 102"/>
            <p:cNvGrpSpPr/>
            <p:nvPr/>
          </p:nvGrpSpPr>
          <p:grpSpPr>
            <a:xfrm>
              <a:off x="1011312" y="2329284"/>
              <a:ext cx="1476727" cy="1215732"/>
              <a:chOff x="0" y="0"/>
              <a:chExt cx="1476726" cy="1215731"/>
            </a:xfrm>
          </p:grpSpPr>
          <p:sp>
            <p:nvSpPr>
              <p:cNvPr id="1038" name="Rectangle"/>
              <p:cNvSpPr/>
              <p:nvPr/>
            </p:nvSpPr>
            <p:spPr>
              <a:xfrm>
                <a:off x="-1" y="-1"/>
                <a:ext cx="1476728" cy="1215733"/>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defTabSz="864064">
                  <a:defRPr sz="900">
                    <a:solidFill>
                      <a:srgbClr val="0F5494"/>
                    </a:solidFill>
                    <a:latin typeface="Georgia"/>
                    <a:ea typeface="Georgia"/>
                    <a:cs typeface="Georgia"/>
                    <a:sym typeface="Georgia"/>
                  </a:defRPr>
                </a:pPr>
              </a:p>
            </p:txBody>
          </p:sp>
          <p:sp>
            <p:nvSpPr>
              <p:cNvPr id="1039" name="Provide guidance…"/>
              <p:cNvSpPr txBox="1"/>
              <p:nvPr/>
            </p:nvSpPr>
            <p:spPr>
              <a:xfrm>
                <a:off x="-1" y="-1"/>
                <a:ext cx="1476728" cy="11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100">
                    <a:solidFill>
                      <a:srgbClr val="003399"/>
                    </a:solidFill>
                    <a:latin typeface="Georgia"/>
                    <a:ea typeface="Georgia"/>
                    <a:cs typeface="Georgia"/>
                    <a:sym typeface="Georgia"/>
                  </a:defRPr>
                </a:pPr>
                <a:r>
                  <a:t>Provide</a:t>
                </a:r>
                <a:br/>
                <a:r>
                  <a:t>guidance</a:t>
                </a:r>
                <a:endParaRPr>
                  <a:solidFill>
                    <a:srgbClr val="0F5494"/>
                  </a:solidFill>
                </a:endParaRPr>
              </a:p>
              <a:p>
                <a:pPr defTabSz="864064">
                  <a:defRPr b="1" i="1" sz="1200">
                    <a:solidFill>
                      <a:srgbClr val="003399"/>
                    </a:solidFill>
                    <a:latin typeface="Georgia"/>
                    <a:ea typeface="Georgia"/>
                    <a:cs typeface="Georgia"/>
                    <a:sym typeface="Georgia"/>
                  </a:defRPr>
                </a:pPr>
              </a:p>
              <a:p>
                <a:pPr marL="171450" indent="-171450" defTabSz="864064">
                  <a:spcBef>
                    <a:spcPts val="300"/>
                  </a:spcBef>
                  <a:buSzPct val="100000"/>
                  <a:buChar char="-"/>
                  <a:defRPr sz="900">
                    <a:solidFill>
                      <a:srgbClr val="0F5494"/>
                    </a:solidFill>
                    <a:latin typeface="Georgia"/>
                    <a:ea typeface="Georgia"/>
                    <a:cs typeface="Georgia"/>
                    <a:sym typeface="Georgia"/>
                  </a:defRPr>
                </a:pPr>
                <a:r>
                  <a:t>European Research Interoperability Framework</a:t>
                </a:r>
              </a:p>
            </p:txBody>
          </p:sp>
        </p:grpSp>
        <p:grpSp>
          <p:nvGrpSpPr>
            <p:cNvPr id="1043" name="Rectangle 103"/>
            <p:cNvGrpSpPr/>
            <p:nvPr/>
          </p:nvGrpSpPr>
          <p:grpSpPr>
            <a:xfrm>
              <a:off x="3554839" y="2329284"/>
              <a:ext cx="1498781" cy="1039914"/>
              <a:chOff x="0" y="0"/>
              <a:chExt cx="1498780" cy="1039912"/>
            </a:xfrm>
          </p:grpSpPr>
          <p:sp>
            <p:nvSpPr>
              <p:cNvPr id="1041" name="Rectangle"/>
              <p:cNvSpPr/>
              <p:nvPr/>
            </p:nvSpPr>
            <p:spPr>
              <a:xfrm>
                <a:off x="-1" y="0"/>
                <a:ext cx="1498782" cy="1039913"/>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defTabSz="864064">
                  <a:spcBef>
                    <a:spcPts val="300"/>
                  </a:spcBef>
                  <a:defRPr sz="900">
                    <a:solidFill>
                      <a:srgbClr val="0F5494"/>
                    </a:solidFill>
                    <a:latin typeface="Georgia"/>
                    <a:ea typeface="Georgia"/>
                    <a:cs typeface="Georgia"/>
                    <a:sym typeface="Georgia"/>
                  </a:defRPr>
                </a:pPr>
              </a:p>
            </p:txBody>
          </p:sp>
          <p:sp>
            <p:nvSpPr>
              <p:cNvPr id="1042" name="Maximize efficiencies…"/>
              <p:cNvSpPr txBox="1"/>
              <p:nvPr/>
            </p:nvSpPr>
            <p:spPr>
              <a:xfrm>
                <a:off x="-1" y="0"/>
                <a:ext cx="1498782" cy="10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100">
                    <a:solidFill>
                      <a:srgbClr val="003399"/>
                    </a:solidFill>
                    <a:latin typeface="Georgia"/>
                    <a:ea typeface="Georgia"/>
                    <a:cs typeface="Georgia"/>
                    <a:sym typeface="Georgia"/>
                  </a:defRPr>
                </a:pPr>
                <a:r>
                  <a:t>Maximize efficiencies</a:t>
                </a:r>
                <a:endParaRPr>
                  <a:solidFill>
                    <a:srgbClr val="0F5494"/>
                  </a:solidFill>
                </a:endParaRPr>
              </a:p>
              <a:p>
                <a:pPr defTabSz="864064">
                  <a:defRPr b="1" i="1" sz="1200">
                    <a:solidFill>
                      <a:srgbClr val="003399"/>
                    </a:solidFill>
                    <a:latin typeface="Georgia"/>
                    <a:ea typeface="Georgia"/>
                    <a:cs typeface="Georgia"/>
                    <a:sym typeface="Georgia"/>
                  </a:defRPr>
                </a:pPr>
              </a:p>
              <a:p>
                <a:pPr marL="171450" indent="-171450" defTabSz="864064">
                  <a:spcBef>
                    <a:spcPts val="300"/>
                  </a:spcBef>
                  <a:buSzPct val="100000"/>
                  <a:buChar char="-"/>
                  <a:defRPr sz="900">
                    <a:solidFill>
                      <a:srgbClr val="0F5494"/>
                    </a:solidFill>
                    <a:latin typeface="Georgia"/>
                    <a:ea typeface="Georgia"/>
                    <a:cs typeface="Georgia"/>
                    <a:sym typeface="Georgia"/>
                  </a:defRPr>
                </a:pPr>
                <a:r>
                  <a:t>Annual FAIR data Work Plan</a:t>
                </a:r>
              </a:p>
            </p:txBody>
          </p:sp>
        </p:grpSp>
        <p:grpSp>
          <p:nvGrpSpPr>
            <p:cNvPr id="1046" name="Rectangle 104"/>
            <p:cNvGrpSpPr/>
            <p:nvPr/>
          </p:nvGrpSpPr>
          <p:grpSpPr>
            <a:xfrm>
              <a:off x="5459839" y="3644644"/>
              <a:ext cx="1521895" cy="1033401"/>
              <a:chOff x="0" y="0"/>
              <a:chExt cx="1521894" cy="1033400"/>
            </a:xfrm>
          </p:grpSpPr>
          <p:sp>
            <p:nvSpPr>
              <p:cNvPr id="1044" name="Rectangle"/>
              <p:cNvSpPr/>
              <p:nvPr/>
            </p:nvSpPr>
            <p:spPr>
              <a:xfrm>
                <a:off x="0" y="0"/>
                <a:ext cx="1521895" cy="1017357"/>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defTabSz="864064">
                  <a:spcBef>
                    <a:spcPts val="300"/>
                  </a:spcBef>
                  <a:defRPr sz="900">
                    <a:solidFill>
                      <a:srgbClr val="0F5494"/>
                    </a:solidFill>
                    <a:latin typeface="Georgia"/>
                    <a:ea typeface="Georgia"/>
                    <a:cs typeface="Georgia"/>
                    <a:sym typeface="Georgia"/>
                  </a:defRPr>
                </a:pPr>
              </a:p>
            </p:txBody>
          </p:sp>
          <p:sp>
            <p:nvSpPr>
              <p:cNvPr id="1045" name="Promote certification…"/>
              <p:cNvSpPr txBox="1"/>
              <p:nvPr/>
            </p:nvSpPr>
            <p:spPr>
              <a:xfrm>
                <a:off x="0" y="0"/>
                <a:ext cx="1521895" cy="10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100">
                    <a:solidFill>
                      <a:srgbClr val="003399"/>
                    </a:solidFill>
                    <a:latin typeface="Georgia"/>
                    <a:ea typeface="Georgia"/>
                    <a:cs typeface="Georgia"/>
                    <a:sym typeface="Georgia"/>
                  </a:defRPr>
                </a:pPr>
                <a:r>
                  <a:t>Promote certification</a:t>
                </a:r>
                <a:endParaRPr>
                  <a:solidFill>
                    <a:srgbClr val="0F5494"/>
                  </a:solidFill>
                </a:endParaRPr>
              </a:p>
              <a:p>
                <a:pPr defTabSz="864064">
                  <a:defRPr b="1" i="1" sz="1200">
                    <a:solidFill>
                      <a:srgbClr val="003399"/>
                    </a:solidFill>
                    <a:latin typeface="Georgia"/>
                    <a:ea typeface="Georgia"/>
                    <a:cs typeface="Georgia"/>
                    <a:sym typeface="Georgia"/>
                  </a:defRPr>
                </a:pPr>
              </a:p>
              <a:p>
                <a:pPr marL="171450" indent="-171450" defTabSz="864064">
                  <a:spcBef>
                    <a:spcPts val="300"/>
                  </a:spcBef>
                  <a:buSzPct val="100000"/>
                  <a:buChar char="-"/>
                  <a:defRPr sz="900">
                    <a:solidFill>
                      <a:srgbClr val="0F5494"/>
                    </a:solidFill>
                    <a:latin typeface="Georgia"/>
                    <a:ea typeface="Georgia"/>
                    <a:cs typeface="Georgia"/>
                    <a:sym typeface="Georgia"/>
                  </a:defRPr>
                </a:pPr>
                <a:r>
                  <a:t>Accreditation / certification scheme</a:t>
                </a:r>
              </a:p>
            </p:txBody>
          </p:sp>
        </p:grpSp>
        <p:grpSp>
          <p:nvGrpSpPr>
            <p:cNvPr id="1049" name="Rectangle 105"/>
            <p:cNvGrpSpPr/>
            <p:nvPr/>
          </p:nvGrpSpPr>
          <p:grpSpPr>
            <a:xfrm>
              <a:off x="2335638" y="3666021"/>
              <a:ext cx="1517678" cy="1218849"/>
              <a:chOff x="0" y="0"/>
              <a:chExt cx="1517677" cy="1218847"/>
            </a:xfrm>
          </p:grpSpPr>
          <p:sp>
            <p:nvSpPr>
              <p:cNvPr id="1047" name="Rectangle"/>
              <p:cNvSpPr/>
              <p:nvPr/>
            </p:nvSpPr>
            <p:spPr>
              <a:xfrm>
                <a:off x="-1" y="0"/>
                <a:ext cx="1517679" cy="1218848"/>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defTabSz="864064">
                  <a:spcBef>
                    <a:spcPts val="300"/>
                  </a:spcBef>
                  <a:defRPr sz="900">
                    <a:solidFill>
                      <a:srgbClr val="0F5494"/>
                    </a:solidFill>
                    <a:latin typeface="Georgia"/>
                    <a:ea typeface="Georgia"/>
                    <a:cs typeface="Georgia"/>
                    <a:sym typeface="Georgia"/>
                  </a:defRPr>
                </a:pPr>
              </a:p>
            </p:txBody>
          </p:sp>
          <p:sp>
            <p:nvSpPr>
              <p:cNvPr id="1048" name="Measure readiness…"/>
              <p:cNvSpPr txBox="1"/>
              <p:nvPr/>
            </p:nvSpPr>
            <p:spPr>
              <a:xfrm>
                <a:off x="-1" y="0"/>
                <a:ext cx="1517679" cy="8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100">
                    <a:solidFill>
                      <a:srgbClr val="003399"/>
                    </a:solidFill>
                    <a:latin typeface="Georgia"/>
                    <a:ea typeface="Georgia"/>
                    <a:cs typeface="Georgia"/>
                    <a:sym typeface="Georgia"/>
                  </a:defRPr>
                </a:pPr>
                <a:r>
                  <a:t>Measure readiness</a:t>
                </a:r>
                <a:endParaRPr>
                  <a:solidFill>
                    <a:srgbClr val="0F5494"/>
                  </a:solidFill>
                </a:endParaRPr>
              </a:p>
              <a:p>
                <a:pPr defTabSz="864064">
                  <a:defRPr b="1" i="1" sz="1200">
                    <a:solidFill>
                      <a:srgbClr val="003399"/>
                    </a:solidFill>
                    <a:latin typeface="Georgia"/>
                    <a:ea typeface="Georgia"/>
                    <a:cs typeface="Georgia"/>
                    <a:sym typeface="Georgia"/>
                  </a:defRPr>
                </a:pPr>
              </a:p>
              <a:p>
                <a:pPr marL="171450" indent="-171450" defTabSz="864064">
                  <a:spcBef>
                    <a:spcPts val="300"/>
                  </a:spcBef>
                  <a:buSzPct val="100000"/>
                  <a:buChar char="-"/>
                  <a:defRPr sz="900">
                    <a:solidFill>
                      <a:srgbClr val="0F5494"/>
                    </a:solidFill>
                    <a:latin typeface="Georgia"/>
                    <a:ea typeface="Georgia"/>
                    <a:cs typeface="Georgia"/>
                    <a:sym typeface="Georgia"/>
                  </a:defRPr>
                </a:pPr>
                <a:r>
                  <a:t>Core assessment criteria</a:t>
                </a:r>
              </a:p>
              <a:p>
                <a:pPr marL="171450" indent="-171450" defTabSz="864064">
                  <a:spcBef>
                    <a:spcPts val="300"/>
                  </a:spcBef>
                  <a:buSzPct val="100000"/>
                  <a:buChar char="-"/>
                  <a:defRPr sz="900">
                    <a:solidFill>
                      <a:srgbClr val="0F5494"/>
                    </a:solidFill>
                    <a:latin typeface="Georgia"/>
                    <a:ea typeface="Georgia"/>
                    <a:cs typeface="Georgia"/>
                    <a:sym typeface="Georgia"/>
                  </a:defRPr>
                </a:pPr>
                <a:r>
                  <a:t>FAIR data maturity model</a:t>
                </a:r>
              </a:p>
            </p:txBody>
          </p:sp>
        </p:grpSp>
        <p:sp>
          <p:nvSpPr>
            <p:cNvPr id="1050" name="Oval 106"/>
            <p:cNvSpPr/>
            <p:nvPr/>
          </p:nvSpPr>
          <p:spPr>
            <a:xfrm>
              <a:off x="8803954" y="0"/>
              <a:ext cx="347971" cy="288033"/>
            </a:xfrm>
            <a:prstGeom prst="ellipse">
              <a:avLst/>
            </a:prstGeom>
            <a:solidFill>
              <a:srgbClr val="00B0F0"/>
            </a:solidFill>
            <a:ln w="3175" cap="flat">
              <a:solidFill>
                <a:srgbClr val="00B0F0"/>
              </a:solidFill>
              <a:prstDash val="solid"/>
              <a:round/>
            </a:ln>
            <a:effectLst/>
          </p:spPr>
          <p:txBody>
            <a:bodyPr wrap="square" lIns="45719" tIns="45719" rIns="45719" bIns="45719" numCol="1" anchor="ctr">
              <a:noAutofit/>
            </a:bodyPr>
            <a:lstStyle/>
            <a:p>
              <a:pPr algn="ctr">
                <a:defRPr sz="1200">
                  <a:solidFill>
                    <a:srgbClr val="FFFFFF"/>
                  </a:solidFill>
                  <a:latin typeface="Georgia"/>
                  <a:ea typeface="Georgia"/>
                  <a:cs typeface="Georgia"/>
                  <a:sym typeface="Georgia"/>
                </a:defRPr>
              </a:pPr>
            </a:p>
          </p:txBody>
        </p:sp>
        <p:sp>
          <p:nvSpPr>
            <p:cNvPr id="1051" name="Isosceles Triangle 107"/>
            <p:cNvSpPr/>
            <p:nvPr/>
          </p:nvSpPr>
          <p:spPr>
            <a:xfrm rot="5400000">
              <a:off x="8833928" y="4015139"/>
              <a:ext cx="497666" cy="214406"/>
            </a:xfrm>
            <a:prstGeom prst="triangle">
              <a:avLst/>
            </a:prstGeom>
            <a:solidFill>
              <a:srgbClr val="00B0F0"/>
            </a:solidFill>
            <a:ln w="3175" cap="flat">
              <a:solidFill>
                <a:srgbClr val="00B0F0"/>
              </a:solidFill>
              <a:prstDash val="solid"/>
              <a:round/>
            </a:ln>
            <a:effectLst/>
          </p:spPr>
          <p:txBody>
            <a:bodyPr wrap="square" lIns="45719" tIns="45719" rIns="45719" bIns="45719" numCol="1" anchor="ctr">
              <a:noAutofit/>
            </a:bodyPr>
            <a:lstStyle/>
            <a:p>
              <a:pPr algn="ctr">
                <a:defRPr sz="1200">
                  <a:solidFill>
                    <a:srgbClr val="FFFFFF"/>
                  </a:solidFill>
                  <a:latin typeface="Georgia"/>
                  <a:ea typeface="Georgia"/>
                  <a:cs typeface="Georgia"/>
                  <a:sym typeface="Georgia"/>
                </a:defRPr>
              </a:pPr>
            </a:p>
          </p:txBody>
        </p:sp>
        <p:grpSp>
          <p:nvGrpSpPr>
            <p:cNvPr id="1054" name="Rectangle 109"/>
            <p:cNvGrpSpPr/>
            <p:nvPr/>
          </p:nvGrpSpPr>
          <p:grpSpPr>
            <a:xfrm>
              <a:off x="6145638" y="2361797"/>
              <a:ext cx="1374816" cy="1080120"/>
              <a:chOff x="0" y="0"/>
              <a:chExt cx="1374815" cy="1080119"/>
            </a:xfrm>
          </p:grpSpPr>
          <p:sp>
            <p:nvSpPr>
              <p:cNvPr id="1052" name="Rectangle"/>
              <p:cNvSpPr/>
              <p:nvPr/>
            </p:nvSpPr>
            <p:spPr>
              <a:xfrm>
                <a:off x="-1" y="-1"/>
                <a:ext cx="1374817" cy="1080121"/>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defTabSz="864064">
                  <a:spcBef>
                    <a:spcPts val="300"/>
                  </a:spcBef>
                  <a:defRPr sz="900">
                    <a:solidFill>
                      <a:srgbClr val="0F5494"/>
                    </a:solidFill>
                    <a:latin typeface="Georgia"/>
                    <a:ea typeface="Georgia"/>
                    <a:cs typeface="Georgia"/>
                    <a:sym typeface="Georgia"/>
                  </a:defRPr>
                </a:pPr>
              </a:p>
            </p:txBody>
          </p:sp>
          <p:sp>
            <p:nvSpPr>
              <p:cNvPr id="1053" name="Ensure governance…"/>
              <p:cNvSpPr txBox="1"/>
              <p:nvPr/>
            </p:nvSpPr>
            <p:spPr>
              <a:xfrm>
                <a:off x="-1" y="-1"/>
                <a:ext cx="1374817" cy="8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100">
                    <a:solidFill>
                      <a:srgbClr val="003399"/>
                    </a:solidFill>
                    <a:latin typeface="Georgia"/>
                    <a:ea typeface="Georgia"/>
                    <a:cs typeface="Georgia"/>
                    <a:sym typeface="Georgia"/>
                  </a:defRPr>
                </a:pPr>
                <a:r>
                  <a:t>Ensure governance</a:t>
                </a:r>
                <a:endParaRPr>
                  <a:solidFill>
                    <a:srgbClr val="0F5494"/>
                  </a:solidFill>
                </a:endParaRPr>
              </a:p>
              <a:p>
                <a:pPr defTabSz="864064">
                  <a:defRPr b="1" i="1" sz="1200">
                    <a:solidFill>
                      <a:srgbClr val="003399"/>
                    </a:solidFill>
                    <a:latin typeface="Georgia"/>
                    <a:ea typeface="Georgia"/>
                    <a:cs typeface="Georgia"/>
                    <a:sym typeface="Georgia"/>
                  </a:defRPr>
                </a:pPr>
              </a:p>
              <a:p>
                <a:pPr defTabSz="864064">
                  <a:spcBef>
                    <a:spcPts val="300"/>
                  </a:spcBef>
                  <a:defRPr sz="900">
                    <a:solidFill>
                      <a:srgbClr val="0F5494"/>
                    </a:solidFill>
                    <a:latin typeface="Georgia"/>
                    <a:ea typeface="Georgia"/>
                    <a:cs typeface="Georgia"/>
                    <a:sym typeface="Georgia"/>
                  </a:defRPr>
                </a:pPr>
                <a:r>
                  <a:t>- FAIR data Working Group</a:t>
                </a:r>
              </a:p>
            </p:txBody>
          </p:sp>
        </p:grpSp>
      </p:grpSp>
      <p:grpSp>
        <p:nvGrpSpPr>
          <p:cNvPr id="1058" name="Rectangle 110"/>
          <p:cNvGrpSpPr/>
          <p:nvPr/>
        </p:nvGrpSpPr>
        <p:grpSpPr>
          <a:xfrm>
            <a:off x="1838031" y="2867010"/>
            <a:ext cx="648074" cy="246001"/>
            <a:chOff x="0" y="0"/>
            <a:chExt cx="648072" cy="246000"/>
          </a:xfrm>
        </p:grpSpPr>
        <p:sp>
          <p:nvSpPr>
            <p:cNvPr id="1056" name="Rectangle"/>
            <p:cNvSpPr/>
            <p:nvPr/>
          </p:nvSpPr>
          <p:spPr>
            <a:xfrm>
              <a:off x="0" y="0"/>
              <a:ext cx="648073" cy="209579"/>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algn="ctr" defTabSz="864064">
                <a:defRPr sz="1100">
                  <a:solidFill>
                    <a:srgbClr val="0F5494"/>
                  </a:solidFill>
                  <a:latin typeface="Georgia"/>
                  <a:ea typeface="Georgia"/>
                  <a:cs typeface="Georgia"/>
                  <a:sym typeface="Georgia"/>
                </a:defRPr>
              </a:pPr>
            </a:p>
          </p:txBody>
        </p:sp>
        <p:sp>
          <p:nvSpPr>
            <p:cNvPr id="1057" name="2018"/>
            <p:cNvSpPr txBox="1"/>
            <p:nvPr/>
          </p:nvSpPr>
          <p:spPr>
            <a:xfrm>
              <a:off x="0" y="0"/>
              <a:ext cx="648073" cy="246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algn="ctr" defTabSz="864064">
                <a:defRPr b="1" sz="1100">
                  <a:solidFill>
                    <a:srgbClr val="003399"/>
                  </a:solidFill>
                  <a:latin typeface="Georgia"/>
                  <a:ea typeface="Georgia"/>
                  <a:cs typeface="Georgia"/>
                  <a:sym typeface="Georgia"/>
                </a:defRPr>
              </a:lvl1pPr>
            </a:lstStyle>
            <a:p>
              <a:pPr/>
              <a:r>
                <a:t>2018</a:t>
              </a:r>
            </a:p>
          </p:txBody>
        </p:sp>
      </p:grpSp>
      <p:grpSp>
        <p:nvGrpSpPr>
          <p:cNvPr id="1061" name="Rectangle 111"/>
          <p:cNvGrpSpPr/>
          <p:nvPr/>
        </p:nvGrpSpPr>
        <p:grpSpPr>
          <a:xfrm>
            <a:off x="9301098" y="4190999"/>
            <a:ext cx="648073" cy="246002"/>
            <a:chOff x="0" y="0"/>
            <a:chExt cx="648072" cy="246000"/>
          </a:xfrm>
        </p:grpSpPr>
        <p:sp>
          <p:nvSpPr>
            <p:cNvPr id="1059" name="Rectangle"/>
            <p:cNvSpPr/>
            <p:nvPr/>
          </p:nvSpPr>
          <p:spPr>
            <a:xfrm>
              <a:off x="0" y="0"/>
              <a:ext cx="648073" cy="206807"/>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algn="ctr" defTabSz="864064">
                <a:defRPr sz="1100">
                  <a:solidFill>
                    <a:srgbClr val="0F5494"/>
                  </a:solidFill>
                  <a:latin typeface="Georgia"/>
                  <a:ea typeface="Georgia"/>
                  <a:cs typeface="Georgia"/>
                  <a:sym typeface="Georgia"/>
                </a:defRPr>
              </a:pPr>
            </a:p>
          </p:txBody>
        </p:sp>
        <p:sp>
          <p:nvSpPr>
            <p:cNvPr id="1060" name="2019"/>
            <p:cNvSpPr txBox="1"/>
            <p:nvPr/>
          </p:nvSpPr>
          <p:spPr>
            <a:xfrm>
              <a:off x="0" y="0"/>
              <a:ext cx="648073" cy="246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algn="ctr" defTabSz="864064">
                <a:defRPr b="1" sz="1100">
                  <a:solidFill>
                    <a:srgbClr val="003399"/>
                  </a:solidFill>
                  <a:latin typeface="Georgia"/>
                  <a:ea typeface="Georgia"/>
                  <a:cs typeface="Georgia"/>
                  <a:sym typeface="Georgia"/>
                </a:defRPr>
              </a:lvl1pPr>
            </a:lstStyle>
            <a:p>
              <a:pPr/>
              <a:r>
                <a:t>2019</a:t>
              </a:r>
            </a:p>
          </p:txBody>
        </p:sp>
      </p:grpSp>
      <p:pic>
        <p:nvPicPr>
          <p:cNvPr id="1062" name="Picture 4" descr="Picture 4"/>
          <p:cNvPicPr>
            <a:picLocks noChangeAspect="1"/>
          </p:cNvPicPr>
          <p:nvPr/>
        </p:nvPicPr>
        <p:blipFill>
          <a:blip r:embed="rId2">
            <a:extLst/>
          </a:blip>
          <a:stretch>
            <a:fillRect/>
          </a:stretch>
        </p:blipFill>
        <p:spPr>
          <a:xfrm>
            <a:off x="5103791" y="3312074"/>
            <a:ext cx="216001" cy="194869"/>
          </a:xfrm>
          <a:prstGeom prst="rect">
            <a:avLst/>
          </a:prstGeom>
          <a:ln w="12700">
            <a:miter lim="400000"/>
          </a:ln>
        </p:spPr>
      </p:pic>
      <p:pic>
        <p:nvPicPr>
          <p:cNvPr id="1063" name="Picture 5" descr="Picture 5"/>
          <p:cNvPicPr>
            <a:picLocks noChangeAspect="1"/>
          </p:cNvPicPr>
          <p:nvPr/>
        </p:nvPicPr>
        <p:blipFill>
          <a:blip r:embed="rId3">
            <a:extLst/>
          </a:blip>
          <a:stretch>
            <a:fillRect/>
          </a:stretch>
        </p:blipFill>
        <p:spPr>
          <a:xfrm>
            <a:off x="5332003" y="3284228"/>
            <a:ext cx="216001" cy="250561"/>
          </a:xfrm>
          <a:prstGeom prst="rect">
            <a:avLst/>
          </a:prstGeom>
          <a:ln w="12700">
            <a:miter lim="400000"/>
          </a:ln>
        </p:spPr>
      </p:pic>
      <p:pic>
        <p:nvPicPr>
          <p:cNvPr id="1064" name="Picture 6" descr="Picture 6"/>
          <p:cNvPicPr>
            <a:picLocks noChangeAspect="1"/>
          </p:cNvPicPr>
          <p:nvPr/>
        </p:nvPicPr>
        <p:blipFill>
          <a:blip r:embed="rId4">
            <a:extLst/>
          </a:blip>
          <a:stretch>
            <a:fillRect/>
          </a:stretch>
        </p:blipFill>
        <p:spPr>
          <a:xfrm>
            <a:off x="9242032" y="3639098"/>
            <a:ext cx="216000" cy="199741"/>
          </a:xfrm>
          <a:prstGeom prst="rect">
            <a:avLst/>
          </a:prstGeom>
          <a:ln w="12700">
            <a:miter lim="400000"/>
          </a:ln>
        </p:spPr>
      </p:pic>
      <p:pic>
        <p:nvPicPr>
          <p:cNvPr id="1065" name="Picture 7" descr="Picture 7"/>
          <p:cNvPicPr>
            <a:picLocks noChangeAspect="1"/>
          </p:cNvPicPr>
          <p:nvPr/>
        </p:nvPicPr>
        <p:blipFill>
          <a:blip r:embed="rId5">
            <a:extLst/>
          </a:blip>
          <a:stretch>
            <a:fillRect/>
          </a:stretch>
        </p:blipFill>
        <p:spPr>
          <a:xfrm>
            <a:off x="5317583" y="3606551"/>
            <a:ext cx="254249" cy="202199"/>
          </a:xfrm>
          <a:prstGeom prst="rect">
            <a:avLst/>
          </a:prstGeom>
          <a:ln w="12700">
            <a:miter lim="400000"/>
          </a:ln>
        </p:spPr>
      </p:pic>
      <p:pic>
        <p:nvPicPr>
          <p:cNvPr id="1066" name="Picture 8" descr="Picture 8"/>
          <p:cNvPicPr>
            <a:picLocks noChangeAspect="1"/>
          </p:cNvPicPr>
          <p:nvPr/>
        </p:nvPicPr>
        <p:blipFill>
          <a:blip r:embed="rId6">
            <a:extLst/>
          </a:blip>
          <a:stretch>
            <a:fillRect/>
          </a:stretch>
        </p:blipFill>
        <p:spPr>
          <a:xfrm>
            <a:off x="5089781" y="3534543"/>
            <a:ext cx="216001" cy="271321"/>
          </a:xfrm>
          <a:prstGeom prst="rect">
            <a:avLst/>
          </a:prstGeom>
          <a:ln w="12700">
            <a:miter lim="400000"/>
          </a:ln>
        </p:spPr>
      </p:pic>
      <p:pic>
        <p:nvPicPr>
          <p:cNvPr id="1067" name="Picture 4" descr="Picture 4"/>
          <p:cNvPicPr>
            <a:picLocks noChangeAspect="1"/>
          </p:cNvPicPr>
          <p:nvPr/>
        </p:nvPicPr>
        <p:blipFill>
          <a:blip r:embed="rId2">
            <a:extLst/>
          </a:blip>
          <a:stretch>
            <a:fillRect/>
          </a:stretch>
        </p:blipFill>
        <p:spPr>
          <a:xfrm>
            <a:off x="5089781" y="3843732"/>
            <a:ext cx="216001" cy="194869"/>
          </a:xfrm>
          <a:prstGeom prst="rect">
            <a:avLst/>
          </a:prstGeom>
          <a:ln w="12700">
            <a:miter lim="400000"/>
          </a:ln>
        </p:spPr>
      </p:pic>
      <p:pic>
        <p:nvPicPr>
          <p:cNvPr id="1068" name="Picture 5" descr="Picture 5"/>
          <p:cNvPicPr>
            <a:picLocks noChangeAspect="1"/>
          </p:cNvPicPr>
          <p:nvPr/>
        </p:nvPicPr>
        <p:blipFill>
          <a:blip r:embed="rId3">
            <a:extLst/>
          </a:blip>
          <a:stretch>
            <a:fillRect/>
          </a:stretch>
        </p:blipFill>
        <p:spPr>
          <a:xfrm>
            <a:off x="5322558" y="3788040"/>
            <a:ext cx="216001" cy="250561"/>
          </a:xfrm>
          <a:prstGeom prst="rect">
            <a:avLst/>
          </a:prstGeom>
          <a:ln w="12700">
            <a:miter lim="400000"/>
          </a:ln>
        </p:spPr>
      </p:pic>
      <p:pic>
        <p:nvPicPr>
          <p:cNvPr id="1069" name="Picture 4" descr="Picture 4"/>
          <p:cNvPicPr>
            <a:picLocks noChangeAspect="1"/>
          </p:cNvPicPr>
          <p:nvPr/>
        </p:nvPicPr>
        <p:blipFill>
          <a:blip r:embed="rId2">
            <a:extLst/>
          </a:blip>
          <a:stretch>
            <a:fillRect/>
          </a:stretch>
        </p:blipFill>
        <p:spPr>
          <a:xfrm>
            <a:off x="8271547" y="3636640"/>
            <a:ext cx="216001" cy="194869"/>
          </a:xfrm>
          <a:prstGeom prst="rect">
            <a:avLst/>
          </a:prstGeom>
          <a:ln w="12700">
            <a:miter lim="400000"/>
          </a:ln>
        </p:spPr>
      </p:pic>
      <p:pic>
        <p:nvPicPr>
          <p:cNvPr id="1070" name="Picture 5" descr="Picture 5"/>
          <p:cNvPicPr>
            <a:picLocks noChangeAspect="1"/>
          </p:cNvPicPr>
          <p:nvPr/>
        </p:nvPicPr>
        <p:blipFill>
          <a:blip r:embed="rId3">
            <a:extLst/>
          </a:blip>
          <a:stretch>
            <a:fillRect/>
          </a:stretch>
        </p:blipFill>
        <p:spPr>
          <a:xfrm>
            <a:off x="8487571" y="3602104"/>
            <a:ext cx="216001" cy="250561"/>
          </a:xfrm>
          <a:prstGeom prst="rect">
            <a:avLst/>
          </a:prstGeom>
          <a:ln w="12700">
            <a:miter lim="400000"/>
          </a:ln>
        </p:spPr>
      </p:pic>
      <p:pic>
        <p:nvPicPr>
          <p:cNvPr id="1071" name="Picture 7" descr="Picture 7"/>
          <p:cNvPicPr>
            <a:picLocks noChangeAspect="1"/>
          </p:cNvPicPr>
          <p:nvPr/>
        </p:nvPicPr>
        <p:blipFill>
          <a:blip r:embed="rId7">
            <a:extLst/>
          </a:blip>
          <a:stretch>
            <a:fillRect/>
          </a:stretch>
        </p:blipFill>
        <p:spPr>
          <a:xfrm>
            <a:off x="8936272" y="3618572"/>
            <a:ext cx="294352" cy="234092"/>
          </a:xfrm>
          <a:prstGeom prst="rect">
            <a:avLst/>
          </a:prstGeom>
          <a:ln w="12700">
            <a:miter lim="400000"/>
          </a:ln>
        </p:spPr>
      </p:pic>
      <p:pic>
        <p:nvPicPr>
          <p:cNvPr id="1072" name="Picture 8" descr="Picture 8"/>
          <p:cNvPicPr>
            <a:picLocks noChangeAspect="1"/>
          </p:cNvPicPr>
          <p:nvPr/>
        </p:nvPicPr>
        <p:blipFill>
          <a:blip r:embed="rId6">
            <a:extLst/>
          </a:blip>
          <a:stretch>
            <a:fillRect/>
          </a:stretch>
        </p:blipFill>
        <p:spPr>
          <a:xfrm>
            <a:off x="8708632" y="3581400"/>
            <a:ext cx="216000" cy="271320"/>
          </a:xfrm>
          <a:prstGeom prst="rect">
            <a:avLst/>
          </a:prstGeom>
          <a:ln w="12700">
            <a:miter lim="400000"/>
          </a:ln>
        </p:spPr>
      </p:pic>
      <p:pic>
        <p:nvPicPr>
          <p:cNvPr id="1073" name="Picture 6" descr="Picture 6"/>
          <p:cNvPicPr>
            <a:picLocks noChangeAspect="1"/>
          </p:cNvPicPr>
          <p:nvPr/>
        </p:nvPicPr>
        <p:blipFill>
          <a:blip r:embed="rId4">
            <a:extLst/>
          </a:blip>
          <a:stretch>
            <a:fillRect/>
          </a:stretch>
        </p:blipFill>
        <p:spPr>
          <a:xfrm>
            <a:off x="9242032" y="3323973"/>
            <a:ext cx="216000" cy="199741"/>
          </a:xfrm>
          <a:prstGeom prst="rect">
            <a:avLst/>
          </a:prstGeom>
          <a:ln w="12700">
            <a:miter lim="400000"/>
          </a:ln>
        </p:spPr>
      </p:pic>
      <p:pic>
        <p:nvPicPr>
          <p:cNvPr id="1074" name="Picture 4" descr="Picture 4"/>
          <p:cNvPicPr>
            <a:picLocks noChangeAspect="1"/>
          </p:cNvPicPr>
          <p:nvPr/>
        </p:nvPicPr>
        <p:blipFill>
          <a:blip r:embed="rId2">
            <a:extLst/>
          </a:blip>
          <a:stretch>
            <a:fillRect/>
          </a:stretch>
        </p:blipFill>
        <p:spPr>
          <a:xfrm>
            <a:off x="8271547" y="3321515"/>
            <a:ext cx="216001" cy="194869"/>
          </a:xfrm>
          <a:prstGeom prst="rect">
            <a:avLst/>
          </a:prstGeom>
          <a:ln w="12700">
            <a:miter lim="400000"/>
          </a:ln>
        </p:spPr>
      </p:pic>
      <p:pic>
        <p:nvPicPr>
          <p:cNvPr id="1075" name="Picture 5" descr="Picture 5"/>
          <p:cNvPicPr>
            <a:picLocks noChangeAspect="1"/>
          </p:cNvPicPr>
          <p:nvPr/>
        </p:nvPicPr>
        <p:blipFill>
          <a:blip r:embed="rId3">
            <a:extLst/>
          </a:blip>
          <a:stretch>
            <a:fillRect/>
          </a:stretch>
        </p:blipFill>
        <p:spPr>
          <a:xfrm>
            <a:off x="8487571" y="3286979"/>
            <a:ext cx="216001" cy="250561"/>
          </a:xfrm>
          <a:prstGeom prst="rect">
            <a:avLst/>
          </a:prstGeom>
          <a:ln w="12700">
            <a:miter lim="400000"/>
          </a:ln>
        </p:spPr>
      </p:pic>
      <p:pic>
        <p:nvPicPr>
          <p:cNvPr id="1076" name="Picture 7" descr="Picture 7"/>
          <p:cNvPicPr>
            <a:picLocks noChangeAspect="1"/>
          </p:cNvPicPr>
          <p:nvPr/>
        </p:nvPicPr>
        <p:blipFill>
          <a:blip r:embed="rId7">
            <a:extLst/>
          </a:blip>
          <a:stretch>
            <a:fillRect/>
          </a:stretch>
        </p:blipFill>
        <p:spPr>
          <a:xfrm>
            <a:off x="8936272" y="3303449"/>
            <a:ext cx="294352" cy="234092"/>
          </a:xfrm>
          <a:prstGeom prst="rect">
            <a:avLst/>
          </a:prstGeom>
          <a:ln w="12700">
            <a:miter lim="400000"/>
          </a:ln>
        </p:spPr>
      </p:pic>
      <p:pic>
        <p:nvPicPr>
          <p:cNvPr id="1077" name="Picture 8" descr="Picture 8"/>
          <p:cNvPicPr>
            <a:picLocks noChangeAspect="1"/>
          </p:cNvPicPr>
          <p:nvPr/>
        </p:nvPicPr>
        <p:blipFill>
          <a:blip r:embed="rId6">
            <a:extLst/>
          </a:blip>
          <a:stretch>
            <a:fillRect/>
          </a:stretch>
        </p:blipFill>
        <p:spPr>
          <a:xfrm>
            <a:off x="8720273" y="3276600"/>
            <a:ext cx="216001" cy="271320"/>
          </a:xfrm>
          <a:prstGeom prst="rect">
            <a:avLst/>
          </a:prstGeom>
          <a:ln w="12700">
            <a:miter lim="400000"/>
          </a:ln>
        </p:spPr>
      </p:pic>
      <p:pic>
        <p:nvPicPr>
          <p:cNvPr id="1078" name="Picture 5" descr="Picture 5"/>
          <p:cNvPicPr>
            <a:picLocks noChangeAspect="1"/>
          </p:cNvPicPr>
          <p:nvPr/>
        </p:nvPicPr>
        <p:blipFill>
          <a:blip r:embed="rId3">
            <a:extLst/>
          </a:blip>
          <a:stretch>
            <a:fillRect/>
          </a:stretch>
        </p:blipFill>
        <p:spPr>
          <a:xfrm>
            <a:off x="8086431" y="5996344"/>
            <a:ext cx="216001" cy="250561"/>
          </a:xfrm>
          <a:prstGeom prst="rect">
            <a:avLst/>
          </a:prstGeom>
          <a:ln w="12700">
            <a:miter lim="400000"/>
          </a:ln>
        </p:spPr>
      </p:pic>
      <p:pic>
        <p:nvPicPr>
          <p:cNvPr id="1079" name="Picture 7" descr="Picture 7"/>
          <p:cNvPicPr>
            <a:picLocks noChangeAspect="1"/>
          </p:cNvPicPr>
          <p:nvPr/>
        </p:nvPicPr>
        <p:blipFill>
          <a:blip r:embed="rId7">
            <a:extLst/>
          </a:blip>
          <a:stretch>
            <a:fillRect/>
          </a:stretch>
        </p:blipFill>
        <p:spPr>
          <a:xfrm>
            <a:off x="8535133" y="6012812"/>
            <a:ext cx="294352" cy="234092"/>
          </a:xfrm>
          <a:prstGeom prst="rect">
            <a:avLst/>
          </a:prstGeom>
          <a:ln w="12700">
            <a:miter lim="400000"/>
          </a:ln>
        </p:spPr>
      </p:pic>
      <p:pic>
        <p:nvPicPr>
          <p:cNvPr id="1080" name="Picture 8" descr="Picture 8"/>
          <p:cNvPicPr>
            <a:picLocks noChangeAspect="1"/>
          </p:cNvPicPr>
          <p:nvPr/>
        </p:nvPicPr>
        <p:blipFill>
          <a:blip r:embed="rId6">
            <a:extLst/>
          </a:blip>
          <a:stretch>
            <a:fillRect/>
          </a:stretch>
        </p:blipFill>
        <p:spPr>
          <a:xfrm>
            <a:off x="8314753" y="5975584"/>
            <a:ext cx="216001" cy="271321"/>
          </a:xfrm>
          <a:prstGeom prst="rect">
            <a:avLst/>
          </a:prstGeom>
          <a:ln w="12700">
            <a:miter lim="400000"/>
          </a:ln>
        </p:spPr>
      </p:pic>
      <p:pic>
        <p:nvPicPr>
          <p:cNvPr id="1081" name="Picture 6" descr="Picture 6"/>
          <p:cNvPicPr>
            <a:picLocks noChangeAspect="1"/>
          </p:cNvPicPr>
          <p:nvPr/>
        </p:nvPicPr>
        <p:blipFill>
          <a:blip r:embed="rId4">
            <a:extLst/>
          </a:blip>
          <a:stretch>
            <a:fillRect/>
          </a:stretch>
        </p:blipFill>
        <p:spPr>
          <a:xfrm>
            <a:off x="9341424" y="4736084"/>
            <a:ext cx="216001" cy="199741"/>
          </a:xfrm>
          <a:prstGeom prst="rect">
            <a:avLst/>
          </a:prstGeom>
          <a:ln w="12700">
            <a:miter lim="400000"/>
          </a:ln>
        </p:spPr>
      </p:pic>
      <p:pic>
        <p:nvPicPr>
          <p:cNvPr id="1082" name="Picture 4" descr="Picture 4"/>
          <p:cNvPicPr>
            <a:picLocks noChangeAspect="1"/>
          </p:cNvPicPr>
          <p:nvPr/>
        </p:nvPicPr>
        <p:blipFill>
          <a:blip r:embed="rId2">
            <a:extLst/>
          </a:blip>
          <a:stretch>
            <a:fillRect/>
          </a:stretch>
        </p:blipFill>
        <p:spPr>
          <a:xfrm>
            <a:off x="8619831" y="4733626"/>
            <a:ext cx="216001" cy="194869"/>
          </a:xfrm>
          <a:prstGeom prst="rect">
            <a:avLst/>
          </a:prstGeom>
          <a:ln w="12700">
            <a:miter lim="400000"/>
          </a:ln>
        </p:spPr>
      </p:pic>
      <p:pic>
        <p:nvPicPr>
          <p:cNvPr id="1083" name="Picture 5" descr="Picture 5"/>
          <p:cNvPicPr>
            <a:picLocks noChangeAspect="1"/>
          </p:cNvPicPr>
          <p:nvPr/>
        </p:nvPicPr>
        <p:blipFill>
          <a:blip r:embed="rId3">
            <a:extLst/>
          </a:blip>
          <a:stretch>
            <a:fillRect/>
          </a:stretch>
        </p:blipFill>
        <p:spPr>
          <a:xfrm>
            <a:off x="8835856" y="4699091"/>
            <a:ext cx="216001" cy="250561"/>
          </a:xfrm>
          <a:prstGeom prst="rect">
            <a:avLst/>
          </a:prstGeom>
          <a:ln w="12700">
            <a:miter lim="400000"/>
          </a:ln>
        </p:spPr>
      </p:pic>
      <p:pic>
        <p:nvPicPr>
          <p:cNvPr id="1084" name="Picture 7" descr="Picture 7"/>
          <p:cNvPicPr>
            <a:picLocks noChangeAspect="1"/>
          </p:cNvPicPr>
          <p:nvPr/>
        </p:nvPicPr>
        <p:blipFill>
          <a:blip r:embed="rId7">
            <a:extLst/>
          </a:blip>
          <a:stretch>
            <a:fillRect/>
          </a:stretch>
        </p:blipFill>
        <p:spPr>
          <a:xfrm>
            <a:off x="9047073" y="4718908"/>
            <a:ext cx="294352" cy="234092"/>
          </a:xfrm>
          <a:prstGeom prst="rect">
            <a:avLst/>
          </a:prstGeom>
          <a:ln w="12700">
            <a:miter lim="400000"/>
          </a:ln>
        </p:spPr>
      </p:pic>
      <p:pic>
        <p:nvPicPr>
          <p:cNvPr id="1085" name="Picture 7" descr="Picture 7"/>
          <p:cNvPicPr>
            <a:picLocks noChangeAspect="1"/>
          </p:cNvPicPr>
          <p:nvPr/>
        </p:nvPicPr>
        <p:blipFill>
          <a:blip r:embed="rId7">
            <a:extLst/>
          </a:blip>
          <a:stretch>
            <a:fillRect/>
          </a:stretch>
        </p:blipFill>
        <p:spPr>
          <a:xfrm>
            <a:off x="3806631" y="4718908"/>
            <a:ext cx="294352" cy="234092"/>
          </a:xfrm>
          <a:prstGeom prst="rect">
            <a:avLst/>
          </a:prstGeom>
          <a:ln w="12700">
            <a:miter lim="400000"/>
          </a:ln>
        </p:spPr>
      </p:pic>
      <p:pic>
        <p:nvPicPr>
          <p:cNvPr id="1086" name="Picture 8" descr="Picture 8"/>
          <p:cNvPicPr>
            <a:picLocks noChangeAspect="1"/>
          </p:cNvPicPr>
          <p:nvPr/>
        </p:nvPicPr>
        <p:blipFill>
          <a:blip r:embed="rId6">
            <a:extLst/>
          </a:blip>
          <a:stretch>
            <a:fillRect/>
          </a:stretch>
        </p:blipFill>
        <p:spPr>
          <a:xfrm>
            <a:off x="3590631" y="4681680"/>
            <a:ext cx="216001" cy="271321"/>
          </a:xfrm>
          <a:prstGeom prst="rect">
            <a:avLst/>
          </a:prstGeom>
          <a:ln w="12700">
            <a:miter lim="400000"/>
          </a:ln>
        </p:spPr>
      </p:pic>
      <p:pic>
        <p:nvPicPr>
          <p:cNvPr id="1087" name="Picture 6" descr="Picture 6"/>
          <p:cNvPicPr>
            <a:picLocks noChangeAspect="1"/>
          </p:cNvPicPr>
          <p:nvPr/>
        </p:nvPicPr>
        <p:blipFill>
          <a:blip r:embed="rId4">
            <a:extLst/>
          </a:blip>
          <a:stretch>
            <a:fillRect/>
          </a:stretch>
        </p:blipFill>
        <p:spPr>
          <a:xfrm>
            <a:off x="6800846" y="4719522"/>
            <a:ext cx="216001" cy="199741"/>
          </a:xfrm>
          <a:prstGeom prst="rect">
            <a:avLst/>
          </a:prstGeom>
          <a:ln w="12700">
            <a:miter lim="400000"/>
          </a:ln>
        </p:spPr>
      </p:pic>
      <p:pic>
        <p:nvPicPr>
          <p:cNvPr id="1088" name="Picture 4" descr="Picture 4"/>
          <p:cNvPicPr>
            <a:picLocks noChangeAspect="1"/>
          </p:cNvPicPr>
          <p:nvPr/>
        </p:nvPicPr>
        <p:blipFill>
          <a:blip r:embed="rId2">
            <a:extLst/>
          </a:blip>
          <a:stretch>
            <a:fillRect/>
          </a:stretch>
        </p:blipFill>
        <p:spPr>
          <a:xfrm>
            <a:off x="6079254" y="4717064"/>
            <a:ext cx="216001" cy="194869"/>
          </a:xfrm>
          <a:prstGeom prst="rect">
            <a:avLst/>
          </a:prstGeom>
          <a:ln w="12700">
            <a:miter lim="400000"/>
          </a:ln>
        </p:spPr>
      </p:pic>
      <p:pic>
        <p:nvPicPr>
          <p:cNvPr id="1089" name="Picture 5" descr="Picture 5"/>
          <p:cNvPicPr>
            <a:picLocks noChangeAspect="1"/>
          </p:cNvPicPr>
          <p:nvPr/>
        </p:nvPicPr>
        <p:blipFill>
          <a:blip r:embed="rId3">
            <a:extLst/>
          </a:blip>
          <a:stretch>
            <a:fillRect/>
          </a:stretch>
        </p:blipFill>
        <p:spPr>
          <a:xfrm>
            <a:off x="6295278" y="4682528"/>
            <a:ext cx="216001" cy="250561"/>
          </a:xfrm>
          <a:prstGeom prst="rect">
            <a:avLst/>
          </a:prstGeom>
          <a:ln w="12700">
            <a:miter lim="400000"/>
          </a:ln>
        </p:spPr>
      </p:pic>
      <p:pic>
        <p:nvPicPr>
          <p:cNvPr id="1090" name="Picture 7" descr="Picture 7"/>
          <p:cNvPicPr>
            <a:picLocks noChangeAspect="1"/>
          </p:cNvPicPr>
          <p:nvPr/>
        </p:nvPicPr>
        <p:blipFill>
          <a:blip r:embed="rId7">
            <a:extLst/>
          </a:blip>
          <a:stretch>
            <a:fillRect/>
          </a:stretch>
        </p:blipFill>
        <p:spPr>
          <a:xfrm>
            <a:off x="6506495" y="4702345"/>
            <a:ext cx="294352" cy="234092"/>
          </a:xfrm>
          <a:prstGeom prst="rect">
            <a:avLst/>
          </a:prstGeom>
          <a:ln w="12700">
            <a:miter lim="400000"/>
          </a:ln>
        </p:spPr>
      </p:pic>
      <p:pic>
        <p:nvPicPr>
          <p:cNvPr id="1091" name="Picture 5" descr="Picture 5"/>
          <p:cNvPicPr>
            <a:picLocks noChangeAspect="1"/>
          </p:cNvPicPr>
          <p:nvPr/>
        </p:nvPicPr>
        <p:blipFill>
          <a:blip r:embed="rId3">
            <a:extLst/>
          </a:blip>
          <a:stretch>
            <a:fillRect/>
          </a:stretch>
        </p:blipFill>
        <p:spPr>
          <a:xfrm>
            <a:off x="4886031" y="6000803"/>
            <a:ext cx="216001" cy="250561"/>
          </a:xfrm>
          <a:prstGeom prst="rect">
            <a:avLst/>
          </a:prstGeom>
          <a:ln w="12700">
            <a:miter lim="400000"/>
          </a:ln>
        </p:spPr>
      </p:pic>
      <p:pic>
        <p:nvPicPr>
          <p:cNvPr id="1092" name="Picture 7" descr="Picture 7"/>
          <p:cNvPicPr>
            <a:picLocks noChangeAspect="1"/>
          </p:cNvPicPr>
          <p:nvPr/>
        </p:nvPicPr>
        <p:blipFill>
          <a:blip r:embed="rId7">
            <a:extLst/>
          </a:blip>
          <a:stretch>
            <a:fillRect/>
          </a:stretch>
        </p:blipFill>
        <p:spPr>
          <a:xfrm>
            <a:off x="5334732" y="6017273"/>
            <a:ext cx="294352" cy="234092"/>
          </a:xfrm>
          <a:prstGeom prst="rect">
            <a:avLst/>
          </a:prstGeom>
          <a:ln w="12700">
            <a:miter lim="400000"/>
          </a:ln>
        </p:spPr>
      </p:pic>
      <p:pic>
        <p:nvPicPr>
          <p:cNvPr id="1093" name="Picture 8" descr="Picture 8"/>
          <p:cNvPicPr>
            <a:picLocks noChangeAspect="1"/>
          </p:cNvPicPr>
          <p:nvPr/>
        </p:nvPicPr>
        <p:blipFill>
          <a:blip r:embed="rId6">
            <a:extLst/>
          </a:blip>
          <a:stretch>
            <a:fillRect/>
          </a:stretch>
        </p:blipFill>
        <p:spPr>
          <a:xfrm>
            <a:off x="5114354" y="5980043"/>
            <a:ext cx="216001" cy="271321"/>
          </a:xfrm>
          <a:prstGeom prst="rect">
            <a:avLst/>
          </a:prstGeom>
          <a:ln w="12700">
            <a:miter lim="400000"/>
          </a:ln>
        </p:spPr>
      </p:pic>
      <p:pic>
        <p:nvPicPr>
          <p:cNvPr id="1094" name="Picture 5" descr="Picture 5"/>
          <p:cNvPicPr>
            <a:picLocks noChangeAspect="1"/>
          </p:cNvPicPr>
          <p:nvPr/>
        </p:nvPicPr>
        <p:blipFill>
          <a:blip r:embed="rId3">
            <a:extLst/>
          </a:blip>
          <a:stretch>
            <a:fillRect/>
          </a:stretch>
        </p:blipFill>
        <p:spPr>
          <a:xfrm>
            <a:off x="4909003" y="6294756"/>
            <a:ext cx="216001" cy="250561"/>
          </a:xfrm>
          <a:prstGeom prst="rect">
            <a:avLst/>
          </a:prstGeom>
          <a:ln w="12700">
            <a:miter lim="400000"/>
          </a:ln>
        </p:spPr>
      </p:pic>
      <p:pic>
        <p:nvPicPr>
          <p:cNvPr id="1095" name="Picture 7" descr="Picture 7"/>
          <p:cNvPicPr>
            <a:picLocks noChangeAspect="1"/>
          </p:cNvPicPr>
          <p:nvPr/>
        </p:nvPicPr>
        <p:blipFill>
          <a:blip r:embed="rId7">
            <a:extLst/>
          </a:blip>
          <a:stretch>
            <a:fillRect/>
          </a:stretch>
        </p:blipFill>
        <p:spPr>
          <a:xfrm>
            <a:off x="5357705" y="6311224"/>
            <a:ext cx="294352" cy="234092"/>
          </a:xfrm>
          <a:prstGeom prst="rect">
            <a:avLst/>
          </a:prstGeom>
          <a:ln w="12700">
            <a:miter lim="400000"/>
          </a:ln>
        </p:spPr>
      </p:pic>
      <p:pic>
        <p:nvPicPr>
          <p:cNvPr id="1096" name="Picture 8" descr="Picture 8"/>
          <p:cNvPicPr>
            <a:picLocks noChangeAspect="1"/>
          </p:cNvPicPr>
          <p:nvPr/>
        </p:nvPicPr>
        <p:blipFill>
          <a:blip r:embed="rId6">
            <a:extLst/>
          </a:blip>
          <a:stretch>
            <a:fillRect/>
          </a:stretch>
        </p:blipFill>
        <p:spPr>
          <a:xfrm>
            <a:off x="5137325" y="6273996"/>
            <a:ext cx="216001" cy="271321"/>
          </a:xfrm>
          <a:prstGeom prst="rect">
            <a:avLst/>
          </a:prstGeom>
          <a:ln w="12700">
            <a:miter lim="400000"/>
          </a:ln>
        </p:spPr>
      </p:pic>
      <p:pic>
        <p:nvPicPr>
          <p:cNvPr id="1097" name="Picture 6" descr="Picture 6"/>
          <p:cNvPicPr>
            <a:picLocks noChangeAspect="1"/>
          </p:cNvPicPr>
          <p:nvPr/>
        </p:nvPicPr>
        <p:blipFill>
          <a:blip r:embed="rId4">
            <a:extLst/>
          </a:blip>
          <a:stretch>
            <a:fillRect/>
          </a:stretch>
        </p:blipFill>
        <p:spPr>
          <a:xfrm>
            <a:off x="10696982" y="6313299"/>
            <a:ext cx="239809" cy="221757"/>
          </a:xfrm>
          <a:prstGeom prst="rect">
            <a:avLst/>
          </a:prstGeom>
          <a:ln w="12700">
            <a:miter lim="400000"/>
          </a:ln>
        </p:spPr>
      </p:pic>
      <p:pic>
        <p:nvPicPr>
          <p:cNvPr id="1098" name="Picture 4" descr="Picture 4"/>
          <p:cNvPicPr>
            <a:picLocks noChangeAspect="1"/>
          </p:cNvPicPr>
          <p:nvPr/>
        </p:nvPicPr>
        <p:blipFill>
          <a:blip r:embed="rId2">
            <a:extLst/>
          </a:blip>
          <a:stretch>
            <a:fillRect/>
          </a:stretch>
        </p:blipFill>
        <p:spPr>
          <a:xfrm>
            <a:off x="10674766" y="5317613"/>
            <a:ext cx="216001" cy="194869"/>
          </a:xfrm>
          <a:prstGeom prst="rect">
            <a:avLst/>
          </a:prstGeom>
          <a:ln w="12700">
            <a:miter lim="400000"/>
          </a:ln>
        </p:spPr>
      </p:pic>
      <p:pic>
        <p:nvPicPr>
          <p:cNvPr id="1099" name="Picture 5" descr="Picture 5"/>
          <p:cNvPicPr>
            <a:picLocks noChangeAspect="1"/>
          </p:cNvPicPr>
          <p:nvPr/>
        </p:nvPicPr>
        <p:blipFill>
          <a:blip r:embed="rId3">
            <a:extLst/>
          </a:blip>
          <a:stretch>
            <a:fillRect/>
          </a:stretch>
        </p:blipFill>
        <p:spPr>
          <a:xfrm>
            <a:off x="10686729" y="5537922"/>
            <a:ext cx="216001" cy="250561"/>
          </a:xfrm>
          <a:prstGeom prst="rect">
            <a:avLst/>
          </a:prstGeom>
          <a:ln w="12700">
            <a:miter lim="400000"/>
          </a:ln>
        </p:spPr>
      </p:pic>
      <p:pic>
        <p:nvPicPr>
          <p:cNvPr id="1100" name="Picture 7" descr="Picture 7"/>
          <p:cNvPicPr>
            <a:picLocks noChangeAspect="1"/>
          </p:cNvPicPr>
          <p:nvPr/>
        </p:nvPicPr>
        <p:blipFill>
          <a:blip r:embed="rId7">
            <a:extLst/>
          </a:blip>
          <a:stretch>
            <a:fillRect/>
          </a:stretch>
        </p:blipFill>
        <p:spPr>
          <a:xfrm>
            <a:off x="10647553" y="6058448"/>
            <a:ext cx="294352" cy="234092"/>
          </a:xfrm>
          <a:prstGeom prst="rect">
            <a:avLst/>
          </a:prstGeom>
          <a:ln w="12700">
            <a:miter lim="400000"/>
          </a:ln>
        </p:spPr>
      </p:pic>
      <p:pic>
        <p:nvPicPr>
          <p:cNvPr id="1101" name="Picture 8" descr="Picture 8"/>
          <p:cNvPicPr>
            <a:picLocks noChangeAspect="1"/>
          </p:cNvPicPr>
          <p:nvPr/>
        </p:nvPicPr>
        <p:blipFill>
          <a:blip r:embed="rId8">
            <a:extLst/>
          </a:blip>
          <a:stretch>
            <a:fillRect/>
          </a:stretch>
        </p:blipFill>
        <p:spPr>
          <a:xfrm>
            <a:off x="10686729" y="5797374"/>
            <a:ext cx="216001" cy="217514"/>
          </a:xfrm>
          <a:prstGeom prst="rect">
            <a:avLst/>
          </a:prstGeom>
          <a:ln w="12700">
            <a:miter lim="400000"/>
          </a:ln>
        </p:spPr>
      </p:pic>
      <p:sp>
        <p:nvSpPr>
          <p:cNvPr id="1102" name="Rectangle 153"/>
          <p:cNvSpPr txBox="1"/>
          <p:nvPr/>
        </p:nvSpPr>
        <p:spPr>
          <a:xfrm>
            <a:off x="10906796" y="5317613"/>
            <a:ext cx="808359"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864064">
              <a:defRPr sz="900">
                <a:solidFill>
                  <a:srgbClr val="003399"/>
                </a:solidFill>
                <a:latin typeface="Georgia"/>
                <a:ea typeface="Georgia"/>
                <a:cs typeface="Georgia"/>
                <a:sym typeface="Georgia"/>
              </a:defRPr>
            </a:lvl1pPr>
          </a:lstStyle>
          <a:p>
            <a:pPr/>
            <a:r>
              <a:t>Policy makers</a:t>
            </a:r>
          </a:p>
        </p:txBody>
      </p:sp>
      <p:sp>
        <p:nvSpPr>
          <p:cNvPr id="1103" name="Rectangle 154"/>
          <p:cNvSpPr txBox="1"/>
          <p:nvPr/>
        </p:nvSpPr>
        <p:spPr>
          <a:xfrm>
            <a:off x="10935922" y="5823241"/>
            <a:ext cx="718560"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864064">
              <a:defRPr sz="900">
                <a:solidFill>
                  <a:srgbClr val="003399"/>
                </a:solidFill>
                <a:latin typeface="Georgia"/>
                <a:ea typeface="Georgia"/>
                <a:cs typeface="Georgia"/>
                <a:sym typeface="Georgia"/>
              </a:defRPr>
            </a:lvl1pPr>
          </a:lstStyle>
          <a:p>
            <a:pPr/>
            <a:r>
              <a:t>Researchers</a:t>
            </a:r>
          </a:p>
        </p:txBody>
      </p:sp>
      <p:sp>
        <p:nvSpPr>
          <p:cNvPr id="1104" name="Rectangle 155"/>
          <p:cNvSpPr txBox="1"/>
          <p:nvPr/>
        </p:nvSpPr>
        <p:spPr>
          <a:xfrm>
            <a:off x="10937449" y="5557651"/>
            <a:ext cx="523000"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864064">
              <a:defRPr sz="900">
                <a:solidFill>
                  <a:srgbClr val="003399"/>
                </a:solidFill>
                <a:latin typeface="Georgia"/>
                <a:ea typeface="Georgia"/>
                <a:cs typeface="Georgia"/>
                <a:sym typeface="Georgia"/>
              </a:defRPr>
            </a:lvl1pPr>
          </a:lstStyle>
          <a:p>
            <a:pPr/>
            <a:r>
              <a:t>Funders</a:t>
            </a:r>
          </a:p>
        </p:txBody>
      </p:sp>
      <p:sp>
        <p:nvSpPr>
          <p:cNvPr id="1105" name="Rectangle 156"/>
          <p:cNvSpPr txBox="1"/>
          <p:nvPr/>
        </p:nvSpPr>
        <p:spPr>
          <a:xfrm>
            <a:off x="10945084" y="6054073"/>
            <a:ext cx="867797"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864064">
              <a:defRPr sz="900">
                <a:solidFill>
                  <a:srgbClr val="003399"/>
                </a:solidFill>
                <a:latin typeface="Georgia"/>
                <a:ea typeface="Georgia"/>
                <a:cs typeface="Georgia"/>
                <a:sym typeface="Georgia"/>
              </a:defRPr>
            </a:lvl1pPr>
          </a:lstStyle>
          <a:p>
            <a:pPr/>
            <a:r>
              <a:t>Infrastructures</a:t>
            </a:r>
          </a:p>
        </p:txBody>
      </p:sp>
      <p:sp>
        <p:nvSpPr>
          <p:cNvPr id="1106" name="Rectangle 157"/>
          <p:cNvSpPr txBox="1"/>
          <p:nvPr/>
        </p:nvSpPr>
        <p:spPr>
          <a:xfrm>
            <a:off x="10934775" y="6292539"/>
            <a:ext cx="1036010"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864064">
              <a:defRPr sz="900">
                <a:solidFill>
                  <a:srgbClr val="003399"/>
                </a:solidFill>
                <a:latin typeface="Georgia"/>
                <a:ea typeface="Georgia"/>
                <a:cs typeface="Georgia"/>
                <a:sym typeface="Georgia"/>
              </a:defRPr>
            </a:lvl1pPr>
          </a:lstStyle>
          <a:p>
            <a:pPr/>
            <a:r>
              <a:t>Coordination Fora</a:t>
            </a:r>
          </a:p>
        </p:txBody>
      </p:sp>
      <p:pic>
        <p:nvPicPr>
          <p:cNvPr id="1107" name="Picture 6" descr="Picture 6"/>
          <p:cNvPicPr>
            <a:picLocks noChangeAspect="1"/>
          </p:cNvPicPr>
          <p:nvPr/>
        </p:nvPicPr>
        <p:blipFill>
          <a:blip r:embed="rId4">
            <a:extLst/>
          </a:blip>
          <a:stretch>
            <a:fillRect/>
          </a:stretch>
        </p:blipFill>
        <p:spPr>
          <a:xfrm>
            <a:off x="4089172" y="4737358"/>
            <a:ext cx="216001" cy="199741"/>
          </a:xfrm>
          <a:prstGeom prst="rect">
            <a:avLst/>
          </a:prstGeom>
          <a:ln w="12700">
            <a:miter lim="400000"/>
          </a:ln>
        </p:spPr>
      </p:pic>
      <p:sp>
        <p:nvSpPr>
          <p:cNvPr id="1108" name="Straight Connector 161"/>
          <p:cNvSpPr/>
          <p:nvPr/>
        </p:nvSpPr>
        <p:spPr>
          <a:xfrm flipV="1">
            <a:off x="2015257" y="1888545"/>
            <a:ext cx="8215294" cy="190"/>
          </a:xfrm>
          <a:prstGeom prst="line">
            <a:avLst/>
          </a:prstGeom>
          <a:ln w="165100">
            <a:solidFill>
              <a:srgbClr val="00B0F0"/>
            </a:solidFill>
          </a:ln>
        </p:spPr>
        <p:txBody>
          <a:bodyPr lIns="45719" rIns="45719" anchor="ctr"/>
          <a:lstStyle/>
          <a:p>
            <a:pPr>
              <a:defRPr sz="1200">
                <a:solidFill>
                  <a:srgbClr val="000000"/>
                </a:solidFill>
                <a:latin typeface="Verdana"/>
                <a:ea typeface="Verdana"/>
                <a:cs typeface="Verdana"/>
                <a:sym typeface="Verdana"/>
              </a:defRPr>
            </a:pPr>
          </a:p>
        </p:txBody>
      </p:sp>
      <p:pic>
        <p:nvPicPr>
          <p:cNvPr id="1109" name="Picture 6" descr="Picture 6"/>
          <p:cNvPicPr>
            <a:picLocks noChangeAspect="1"/>
          </p:cNvPicPr>
          <p:nvPr/>
        </p:nvPicPr>
        <p:blipFill>
          <a:blip r:embed="rId4">
            <a:extLst/>
          </a:blip>
          <a:stretch>
            <a:fillRect/>
          </a:stretch>
        </p:blipFill>
        <p:spPr>
          <a:xfrm>
            <a:off x="9895116" y="2028574"/>
            <a:ext cx="216001" cy="199741"/>
          </a:xfrm>
          <a:prstGeom prst="rect">
            <a:avLst/>
          </a:prstGeom>
          <a:ln w="12700">
            <a:miter lim="400000"/>
          </a:ln>
        </p:spPr>
      </p:pic>
      <p:pic>
        <p:nvPicPr>
          <p:cNvPr id="1110" name="Picture 4" descr="Picture 4"/>
          <p:cNvPicPr>
            <a:picLocks noChangeAspect="1"/>
          </p:cNvPicPr>
          <p:nvPr/>
        </p:nvPicPr>
        <p:blipFill>
          <a:blip r:embed="rId2">
            <a:extLst/>
          </a:blip>
          <a:stretch>
            <a:fillRect/>
          </a:stretch>
        </p:blipFill>
        <p:spPr>
          <a:xfrm>
            <a:off x="8924631" y="2026116"/>
            <a:ext cx="216001" cy="194869"/>
          </a:xfrm>
          <a:prstGeom prst="rect">
            <a:avLst/>
          </a:prstGeom>
          <a:ln w="12700">
            <a:miter lim="400000"/>
          </a:ln>
        </p:spPr>
      </p:pic>
      <p:pic>
        <p:nvPicPr>
          <p:cNvPr id="1111" name="Picture 5" descr="Picture 5"/>
          <p:cNvPicPr>
            <a:picLocks noChangeAspect="1"/>
          </p:cNvPicPr>
          <p:nvPr/>
        </p:nvPicPr>
        <p:blipFill>
          <a:blip r:embed="rId3">
            <a:extLst/>
          </a:blip>
          <a:stretch>
            <a:fillRect/>
          </a:stretch>
        </p:blipFill>
        <p:spPr>
          <a:xfrm>
            <a:off x="9140656" y="1991579"/>
            <a:ext cx="216001" cy="250561"/>
          </a:xfrm>
          <a:prstGeom prst="rect">
            <a:avLst/>
          </a:prstGeom>
          <a:ln w="12700">
            <a:miter lim="400000"/>
          </a:ln>
        </p:spPr>
      </p:pic>
      <p:pic>
        <p:nvPicPr>
          <p:cNvPr id="1112" name="Picture 7" descr="Picture 7"/>
          <p:cNvPicPr>
            <a:picLocks noChangeAspect="1"/>
          </p:cNvPicPr>
          <p:nvPr/>
        </p:nvPicPr>
        <p:blipFill>
          <a:blip r:embed="rId7">
            <a:extLst/>
          </a:blip>
          <a:stretch>
            <a:fillRect/>
          </a:stretch>
        </p:blipFill>
        <p:spPr>
          <a:xfrm>
            <a:off x="9589357" y="2008048"/>
            <a:ext cx="294352" cy="234092"/>
          </a:xfrm>
          <a:prstGeom prst="rect">
            <a:avLst/>
          </a:prstGeom>
          <a:ln w="12700">
            <a:miter lim="400000"/>
          </a:ln>
        </p:spPr>
      </p:pic>
      <p:pic>
        <p:nvPicPr>
          <p:cNvPr id="1113" name="Picture 8" descr="Picture 8"/>
          <p:cNvPicPr>
            <a:picLocks noChangeAspect="1"/>
          </p:cNvPicPr>
          <p:nvPr/>
        </p:nvPicPr>
        <p:blipFill>
          <a:blip r:embed="rId6">
            <a:extLst/>
          </a:blip>
          <a:stretch>
            <a:fillRect/>
          </a:stretch>
        </p:blipFill>
        <p:spPr>
          <a:xfrm>
            <a:off x="9373358" y="1981200"/>
            <a:ext cx="216001" cy="271320"/>
          </a:xfrm>
          <a:prstGeom prst="rect">
            <a:avLst/>
          </a:prstGeom>
          <a:ln w="12700">
            <a:miter lim="400000"/>
          </a:ln>
        </p:spPr>
      </p:pic>
      <p:grpSp>
        <p:nvGrpSpPr>
          <p:cNvPr id="1116" name="Rectangle 168"/>
          <p:cNvGrpSpPr/>
          <p:nvPr/>
        </p:nvGrpSpPr>
        <p:grpSpPr>
          <a:xfrm>
            <a:off x="7155647" y="1434295"/>
            <a:ext cx="1512356" cy="1156505"/>
            <a:chOff x="0" y="0"/>
            <a:chExt cx="1512354" cy="1156504"/>
          </a:xfrm>
        </p:grpSpPr>
        <p:sp>
          <p:nvSpPr>
            <p:cNvPr id="1114" name="Rectangle"/>
            <p:cNvSpPr/>
            <p:nvPr/>
          </p:nvSpPr>
          <p:spPr>
            <a:xfrm>
              <a:off x="0" y="-1"/>
              <a:ext cx="1512355" cy="1156506"/>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defTabSz="864064">
                <a:spcBef>
                  <a:spcPts val="300"/>
                </a:spcBef>
                <a:defRPr sz="1200">
                  <a:solidFill>
                    <a:srgbClr val="0F5494"/>
                  </a:solidFill>
                  <a:latin typeface="Verdana"/>
                  <a:ea typeface="Verdana"/>
                  <a:cs typeface="Verdana"/>
                  <a:sym typeface="Verdana"/>
                </a:defRPr>
              </a:pPr>
            </a:p>
          </p:txBody>
        </p:sp>
        <p:sp>
          <p:nvSpPr>
            <p:cNvPr id="1115" name="European Cloud Initiative…"/>
            <p:cNvSpPr txBox="1"/>
            <p:nvPr/>
          </p:nvSpPr>
          <p:spPr>
            <a:xfrm>
              <a:off x="0" y="-1"/>
              <a:ext cx="1512355" cy="10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100">
                  <a:solidFill>
                    <a:srgbClr val="003399"/>
                  </a:solidFill>
                  <a:latin typeface="Georgia"/>
                  <a:ea typeface="Georgia"/>
                  <a:cs typeface="Georgia"/>
                  <a:sym typeface="Georgia"/>
                </a:defRPr>
              </a:pPr>
              <a:r>
                <a:t>European Cloud Initiative</a:t>
              </a:r>
              <a:endParaRPr>
                <a:solidFill>
                  <a:srgbClr val="0F5494"/>
                </a:solidFill>
              </a:endParaRPr>
            </a:p>
            <a:p>
              <a:pPr defTabSz="864064">
                <a:defRPr b="1" i="1" sz="1200">
                  <a:solidFill>
                    <a:srgbClr val="003399"/>
                  </a:solidFill>
                  <a:latin typeface="Georgia"/>
                  <a:ea typeface="Georgia"/>
                  <a:cs typeface="Georgia"/>
                  <a:sym typeface="Georgia"/>
                </a:defRPr>
              </a:pPr>
            </a:p>
            <a:p>
              <a:pPr marL="171450" indent="-171450" defTabSz="864064">
                <a:spcBef>
                  <a:spcPts val="300"/>
                </a:spcBef>
                <a:buSzPct val="100000"/>
                <a:buChar char="-"/>
                <a:defRPr sz="900">
                  <a:solidFill>
                    <a:srgbClr val="0F5494"/>
                  </a:solidFill>
                  <a:latin typeface="Georgia"/>
                  <a:ea typeface="Georgia"/>
                  <a:cs typeface="Georgia"/>
                  <a:sym typeface="Georgia"/>
                </a:defRPr>
              </a:pPr>
              <a:r>
                <a:t>Make open research data the default option</a:t>
              </a:r>
            </a:p>
            <a:p>
              <a:pPr marL="171450" indent="-171450" defTabSz="864064">
                <a:spcBef>
                  <a:spcPts val="300"/>
                </a:spcBef>
                <a:buSzPct val="100000"/>
                <a:buChar char="-"/>
                <a:defRPr sz="900">
                  <a:solidFill>
                    <a:srgbClr val="0F5494"/>
                  </a:solidFill>
                  <a:latin typeface="Georgia"/>
                  <a:ea typeface="Georgia"/>
                  <a:cs typeface="Georgia"/>
                  <a:sym typeface="Georgia"/>
                </a:defRPr>
              </a:pPr>
              <a:r>
                <a:t>FAIR DMPs</a:t>
              </a:r>
            </a:p>
          </p:txBody>
        </p:sp>
      </p:grpSp>
      <p:grpSp>
        <p:nvGrpSpPr>
          <p:cNvPr id="1119" name="Rectangle 169"/>
          <p:cNvGrpSpPr/>
          <p:nvPr/>
        </p:nvGrpSpPr>
        <p:grpSpPr>
          <a:xfrm>
            <a:off x="5431077" y="1421580"/>
            <a:ext cx="1512356" cy="1598807"/>
            <a:chOff x="0" y="0"/>
            <a:chExt cx="1512354" cy="1598805"/>
          </a:xfrm>
        </p:grpSpPr>
        <p:sp>
          <p:nvSpPr>
            <p:cNvPr id="1117" name="Rectangle"/>
            <p:cNvSpPr/>
            <p:nvPr/>
          </p:nvSpPr>
          <p:spPr>
            <a:xfrm>
              <a:off x="0" y="0"/>
              <a:ext cx="1512355" cy="1598806"/>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defTabSz="864064">
                <a:spcBef>
                  <a:spcPts val="300"/>
                </a:spcBef>
                <a:defRPr sz="900">
                  <a:solidFill>
                    <a:srgbClr val="0F5494"/>
                  </a:solidFill>
                  <a:latin typeface="Georgia"/>
                  <a:ea typeface="Georgia"/>
                  <a:cs typeface="Georgia"/>
                  <a:sym typeface="Georgia"/>
                </a:defRPr>
              </a:pPr>
            </a:p>
          </p:txBody>
        </p:sp>
        <p:sp>
          <p:nvSpPr>
            <p:cNvPr id="1118" name="EOSC Declaration…"/>
            <p:cNvSpPr txBox="1"/>
            <p:nvPr/>
          </p:nvSpPr>
          <p:spPr>
            <a:xfrm>
              <a:off x="0" y="0"/>
              <a:ext cx="1512355" cy="13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100">
                  <a:solidFill>
                    <a:srgbClr val="003399"/>
                  </a:solidFill>
                  <a:latin typeface="Georgia"/>
                  <a:ea typeface="Georgia"/>
                  <a:cs typeface="Georgia"/>
                  <a:sym typeface="Georgia"/>
                </a:defRPr>
              </a:pPr>
              <a:r>
                <a:t>EOSC</a:t>
              </a:r>
              <a:br/>
              <a:r>
                <a:t>Declaration</a:t>
              </a:r>
              <a:endParaRPr>
                <a:solidFill>
                  <a:srgbClr val="0F5494"/>
                </a:solidFill>
              </a:endParaRPr>
            </a:p>
            <a:p>
              <a:pPr defTabSz="864064">
                <a:defRPr b="1" i="1" sz="1200">
                  <a:solidFill>
                    <a:srgbClr val="003399"/>
                  </a:solidFill>
                  <a:latin typeface="Georgia"/>
                  <a:ea typeface="Georgia"/>
                  <a:cs typeface="Georgia"/>
                  <a:sym typeface="Georgia"/>
                </a:defRPr>
              </a:pPr>
            </a:p>
            <a:p>
              <a:pPr marL="171450" indent="-171450" defTabSz="864064">
                <a:spcBef>
                  <a:spcPts val="300"/>
                </a:spcBef>
                <a:buSzPct val="100000"/>
                <a:buChar char="-"/>
                <a:defRPr sz="900">
                  <a:solidFill>
                    <a:srgbClr val="0F5494"/>
                  </a:solidFill>
                  <a:latin typeface="Georgia"/>
                  <a:ea typeface="Georgia"/>
                  <a:cs typeface="Georgia"/>
                  <a:sym typeface="Georgia"/>
                </a:defRPr>
              </a:pPr>
              <a:r>
                <a:t>Commitments to change towards FAIR</a:t>
              </a:r>
            </a:p>
            <a:p>
              <a:pPr marL="171450" indent="-171450" defTabSz="864064">
                <a:spcBef>
                  <a:spcPts val="300"/>
                </a:spcBef>
                <a:buSzPct val="100000"/>
                <a:buChar char="-"/>
                <a:defRPr sz="900">
                  <a:solidFill>
                    <a:srgbClr val="0F5494"/>
                  </a:solidFill>
                  <a:latin typeface="Georgia"/>
                  <a:ea typeface="Georgia"/>
                  <a:cs typeface="Georgia"/>
                  <a:sym typeface="Georgia"/>
                </a:defRPr>
              </a:pPr>
              <a:r>
                <a:t>Data culture and skills</a:t>
              </a:r>
            </a:p>
            <a:p>
              <a:pPr marL="171450" indent="-171450" defTabSz="864064">
                <a:spcBef>
                  <a:spcPts val="300"/>
                </a:spcBef>
                <a:buSzPct val="100000"/>
                <a:buChar char="-"/>
                <a:defRPr sz="900">
                  <a:solidFill>
                    <a:srgbClr val="0F5494"/>
                  </a:solidFill>
                  <a:latin typeface="Georgia"/>
                  <a:ea typeface="Georgia"/>
                  <a:cs typeface="Georgia"/>
                  <a:sym typeface="Georgia"/>
                </a:defRPr>
              </a:pPr>
              <a:r>
                <a:t>Rewards &amp; incentives</a:t>
              </a:r>
            </a:p>
            <a:p>
              <a:pPr marL="171450" indent="-171450" defTabSz="864064">
                <a:spcBef>
                  <a:spcPts val="300"/>
                </a:spcBef>
                <a:buSzPct val="100000"/>
                <a:buChar char="-"/>
                <a:defRPr sz="900">
                  <a:solidFill>
                    <a:srgbClr val="0F5494"/>
                  </a:solidFill>
                  <a:latin typeface="Georgia"/>
                  <a:ea typeface="Georgia"/>
                  <a:cs typeface="Georgia"/>
                  <a:sym typeface="Georgia"/>
                </a:defRPr>
              </a:pPr>
              <a:r>
                <a:t>Data tools and services</a:t>
              </a:r>
            </a:p>
          </p:txBody>
        </p:sp>
      </p:grpSp>
      <p:grpSp>
        <p:nvGrpSpPr>
          <p:cNvPr id="1122" name="Rectangle 170"/>
          <p:cNvGrpSpPr/>
          <p:nvPr/>
        </p:nvGrpSpPr>
        <p:grpSpPr>
          <a:xfrm>
            <a:off x="3793425" y="1415516"/>
            <a:ext cx="1512356" cy="1160401"/>
            <a:chOff x="0" y="0"/>
            <a:chExt cx="1512354" cy="1160400"/>
          </a:xfrm>
        </p:grpSpPr>
        <p:sp>
          <p:nvSpPr>
            <p:cNvPr id="1120" name="Rectangle"/>
            <p:cNvSpPr/>
            <p:nvPr/>
          </p:nvSpPr>
          <p:spPr>
            <a:xfrm>
              <a:off x="0" y="0"/>
              <a:ext cx="1512355" cy="1152129"/>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defTabSz="864064">
                <a:spcBef>
                  <a:spcPts val="300"/>
                </a:spcBef>
                <a:defRPr sz="900">
                  <a:solidFill>
                    <a:srgbClr val="0F5494"/>
                  </a:solidFill>
                  <a:latin typeface="Georgia"/>
                  <a:ea typeface="Georgia"/>
                  <a:cs typeface="Georgia"/>
                  <a:sym typeface="Georgia"/>
                </a:defRPr>
              </a:pPr>
            </a:p>
          </p:txBody>
        </p:sp>
        <p:sp>
          <p:nvSpPr>
            <p:cNvPr id="1121" name="Implementation Roadmap…"/>
            <p:cNvSpPr txBox="1"/>
            <p:nvPr/>
          </p:nvSpPr>
          <p:spPr>
            <a:xfrm>
              <a:off x="0" y="0"/>
              <a:ext cx="1512355" cy="1160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100">
                  <a:solidFill>
                    <a:srgbClr val="003399"/>
                  </a:solidFill>
                  <a:latin typeface="Georgia"/>
                  <a:ea typeface="Georgia"/>
                  <a:cs typeface="Georgia"/>
                  <a:sym typeface="Georgia"/>
                </a:defRPr>
              </a:pPr>
              <a:r>
                <a:t>Implementation Roadmap</a:t>
              </a:r>
              <a:endParaRPr>
                <a:solidFill>
                  <a:srgbClr val="0F5494"/>
                </a:solidFill>
              </a:endParaRPr>
            </a:p>
            <a:p>
              <a:pPr defTabSz="864064">
                <a:defRPr b="1" i="1" sz="1200">
                  <a:solidFill>
                    <a:srgbClr val="003399"/>
                  </a:solidFill>
                  <a:latin typeface="Georgia"/>
                  <a:ea typeface="Georgia"/>
                  <a:cs typeface="Georgia"/>
                  <a:sym typeface="Georgia"/>
                </a:defRPr>
              </a:pPr>
            </a:p>
            <a:p>
              <a:pPr marL="171450" indent="-171450" defTabSz="864064">
                <a:spcBef>
                  <a:spcPts val="300"/>
                </a:spcBef>
                <a:buSzPct val="100000"/>
                <a:buChar char="-"/>
                <a:defRPr sz="900">
                  <a:solidFill>
                    <a:srgbClr val="0F5494"/>
                  </a:solidFill>
                  <a:latin typeface="Georgia"/>
                  <a:ea typeface="Georgia"/>
                  <a:cs typeface="Georgia"/>
                  <a:sym typeface="Georgia"/>
                </a:defRPr>
              </a:pPr>
              <a:r>
                <a:t>FAIR related actions, milestones and resources</a:t>
              </a:r>
            </a:p>
          </p:txBody>
        </p:sp>
      </p:grpSp>
      <p:grpSp>
        <p:nvGrpSpPr>
          <p:cNvPr id="1125" name="Rectangle 171"/>
          <p:cNvGrpSpPr/>
          <p:nvPr/>
        </p:nvGrpSpPr>
        <p:grpSpPr>
          <a:xfrm>
            <a:off x="2066307" y="1413513"/>
            <a:ext cx="1512356" cy="1152130"/>
            <a:chOff x="0" y="0"/>
            <a:chExt cx="1512354" cy="1152128"/>
          </a:xfrm>
        </p:grpSpPr>
        <p:sp>
          <p:nvSpPr>
            <p:cNvPr id="1123" name="Rectangle"/>
            <p:cNvSpPr/>
            <p:nvPr/>
          </p:nvSpPr>
          <p:spPr>
            <a:xfrm>
              <a:off x="0" y="-1"/>
              <a:ext cx="1512355" cy="1152130"/>
            </a:xfrm>
            <a:prstGeom prst="rect">
              <a:avLst/>
            </a:prstGeom>
            <a:solidFill>
              <a:srgbClr val="FFFFFF">
                <a:alpha val="80000"/>
              </a:srgbClr>
            </a:solidFill>
            <a:ln w="12700" cap="flat">
              <a:noFill/>
              <a:miter lim="400000"/>
            </a:ln>
            <a:effectLst/>
          </p:spPr>
          <p:txBody>
            <a:bodyPr wrap="square" lIns="45719" tIns="45719" rIns="45719" bIns="45719" numCol="1" anchor="t">
              <a:noAutofit/>
            </a:bodyPr>
            <a:lstStyle/>
            <a:p>
              <a:pPr defTabSz="864064">
                <a:spcBef>
                  <a:spcPts val="300"/>
                </a:spcBef>
                <a:defRPr sz="900">
                  <a:solidFill>
                    <a:srgbClr val="0F5494"/>
                  </a:solidFill>
                  <a:latin typeface="Georgia"/>
                  <a:ea typeface="Georgia"/>
                  <a:cs typeface="Georgia"/>
                  <a:sym typeface="Georgia"/>
                </a:defRPr>
              </a:pPr>
            </a:p>
          </p:txBody>
        </p:sp>
        <p:sp>
          <p:nvSpPr>
            <p:cNvPr id="1124" name="EOSC Council Conclusions…"/>
            <p:cNvSpPr txBox="1"/>
            <p:nvPr/>
          </p:nvSpPr>
          <p:spPr>
            <a:xfrm>
              <a:off x="0" y="-1"/>
              <a:ext cx="1512355" cy="10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algn="ctr" defTabSz="864064">
                <a:defRPr b="1" i="1" sz="1100">
                  <a:solidFill>
                    <a:srgbClr val="003399"/>
                  </a:solidFill>
                  <a:latin typeface="Georgia"/>
                  <a:ea typeface="Georgia"/>
                  <a:cs typeface="Georgia"/>
                  <a:sym typeface="Georgia"/>
                </a:defRPr>
              </a:pPr>
              <a:r>
                <a:t>EOSC Council Conclusions</a:t>
              </a:r>
              <a:endParaRPr>
                <a:solidFill>
                  <a:srgbClr val="0F5494"/>
                </a:solidFill>
              </a:endParaRPr>
            </a:p>
            <a:p>
              <a:pPr defTabSz="864064">
                <a:defRPr b="1" i="1" sz="1200">
                  <a:solidFill>
                    <a:srgbClr val="003399"/>
                  </a:solidFill>
                  <a:latin typeface="Georgia"/>
                  <a:ea typeface="Georgia"/>
                  <a:cs typeface="Georgia"/>
                  <a:sym typeface="Georgia"/>
                </a:defRPr>
              </a:pPr>
            </a:p>
            <a:p>
              <a:pPr marL="171450" indent="-171450" defTabSz="864064">
                <a:spcBef>
                  <a:spcPts val="300"/>
                </a:spcBef>
                <a:buSzPct val="100000"/>
                <a:buChar char="-"/>
                <a:defRPr sz="900">
                  <a:solidFill>
                    <a:srgbClr val="0F5494"/>
                  </a:solidFill>
                  <a:latin typeface="Georgia"/>
                  <a:ea typeface="Georgia"/>
                  <a:cs typeface="Georgia"/>
                  <a:sym typeface="Georgia"/>
                </a:defRPr>
              </a:pPr>
              <a:r>
                <a:t>Foster FAIR data</a:t>
              </a:r>
            </a:p>
            <a:p>
              <a:pPr marL="171450" indent="-171450" defTabSz="864064">
                <a:spcBef>
                  <a:spcPts val="300"/>
                </a:spcBef>
                <a:buSzPct val="100000"/>
                <a:buChar char="-"/>
                <a:defRPr sz="900">
                  <a:solidFill>
                    <a:srgbClr val="0F5494"/>
                  </a:solidFill>
                  <a:latin typeface="Georgia"/>
                  <a:ea typeface="Georgia"/>
                  <a:cs typeface="Georgia"/>
                  <a:sym typeface="Georgia"/>
                </a:defRPr>
              </a:pPr>
              <a:r>
                <a:t>Make optimal use of existing initiatives</a:t>
              </a:r>
            </a:p>
          </p:txBody>
        </p:sp>
      </p:grpSp>
      <p:sp>
        <p:nvSpPr>
          <p:cNvPr id="1126" name="Arc 173"/>
          <p:cNvSpPr/>
          <p:nvPr/>
        </p:nvSpPr>
        <p:spPr>
          <a:xfrm rot="16200000">
            <a:off x="1295861" y="1772747"/>
            <a:ext cx="647437" cy="879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490"/>
                  <a:pt x="21600" y="21197"/>
                </a:cubicBezTo>
                <a:cubicBezTo>
                  <a:pt x="21600" y="21332"/>
                  <a:pt x="21599" y="21466"/>
                  <a:pt x="21596" y="21600"/>
                </a:cubicBezTo>
              </a:path>
            </a:pathLst>
          </a:custGeom>
          <a:ln w="165100">
            <a:solidFill>
              <a:srgbClr val="00B0F0"/>
            </a:solidFill>
          </a:ln>
        </p:spPr>
        <p:txBody>
          <a:bodyPr lIns="45719" rIns="45719" anchor="ctr"/>
          <a:lstStyle/>
          <a:p>
            <a:pPr algn="ctr" defTabSz="864064">
              <a:defRPr sz="900">
                <a:solidFill>
                  <a:srgbClr val="000000"/>
                </a:solidFill>
                <a:latin typeface="Arial"/>
                <a:ea typeface="Arial"/>
                <a:cs typeface="Arial"/>
                <a:sym typeface="Arial"/>
              </a:defRPr>
            </a:pPr>
          </a:p>
        </p:txBody>
      </p:sp>
      <p:sp>
        <p:nvSpPr>
          <p:cNvPr id="1127" name="Arc 174"/>
          <p:cNvSpPr/>
          <p:nvPr/>
        </p:nvSpPr>
        <p:spPr>
          <a:xfrm rot="10800000">
            <a:off x="1179871" y="2520313"/>
            <a:ext cx="810140" cy="663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342"/>
                  <a:pt x="21600" y="20865"/>
                </a:cubicBezTo>
                <a:cubicBezTo>
                  <a:pt x="21600" y="21110"/>
                  <a:pt x="21596" y="21355"/>
                  <a:pt x="21587" y="21600"/>
                </a:cubicBezTo>
              </a:path>
            </a:pathLst>
          </a:custGeom>
          <a:ln w="165100">
            <a:solidFill>
              <a:srgbClr val="00B0F0"/>
            </a:solidFill>
          </a:ln>
        </p:spPr>
        <p:txBody>
          <a:bodyPr lIns="45719" rIns="45719" anchor="ctr"/>
          <a:lstStyle/>
          <a:p>
            <a:pPr algn="ctr" defTabSz="864064">
              <a:defRPr sz="900">
                <a:solidFill>
                  <a:srgbClr val="000000"/>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9" name="image64.png" descr="image64.png"/>
          <p:cNvPicPr>
            <a:picLocks noChangeAspect="1"/>
          </p:cNvPicPr>
          <p:nvPr/>
        </p:nvPicPr>
        <p:blipFill>
          <a:blip r:embed="rId2">
            <a:extLst/>
          </a:blip>
          <a:stretch>
            <a:fillRect/>
          </a:stretch>
        </p:blipFill>
        <p:spPr>
          <a:xfrm>
            <a:off x="399560" y="-19043"/>
            <a:ext cx="11194815" cy="7434059"/>
          </a:xfrm>
          <a:prstGeom prst="rect">
            <a:avLst/>
          </a:prstGeom>
          <a:ln w="12700">
            <a:miter lim="400000"/>
          </a:ln>
        </p:spPr>
      </p:pic>
      <p:sp>
        <p:nvSpPr>
          <p:cNvPr id="1130" name="ISCO"/>
          <p:cNvSpPr txBox="1"/>
          <p:nvPr/>
        </p:nvSpPr>
        <p:spPr>
          <a:xfrm>
            <a:off x="6027052" y="783364"/>
            <a:ext cx="1881805" cy="6556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defTabSz="410765">
              <a:defRPr b="1" sz="3800">
                <a:solidFill>
                  <a:srgbClr val="1A497B"/>
                </a:solidFill>
                <a:latin typeface="+mn-lt"/>
                <a:ea typeface="+mn-ea"/>
                <a:cs typeface="+mn-cs"/>
                <a:sym typeface="Helvetica"/>
              </a:defRPr>
            </a:lvl1pPr>
          </a:lstStyle>
          <a:p>
            <a:pPr/>
            <a:r>
              <a:t>ISCO </a:t>
            </a:r>
          </a:p>
        </p:txBody>
      </p:sp>
      <p:pic>
        <p:nvPicPr>
          <p:cNvPr id="1131" name="image21.png" descr="image21.png"/>
          <p:cNvPicPr>
            <a:picLocks noChangeAspect="1"/>
          </p:cNvPicPr>
          <p:nvPr/>
        </p:nvPicPr>
        <p:blipFill>
          <a:blip r:embed="rId3">
            <a:extLst/>
          </a:blip>
          <a:stretch>
            <a:fillRect/>
          </a:stretch>
        </p:blipFill>
        <p:spPr>
          <a:xfrm>
            <a:off x="4397866" y="121438"/>
            <a:ext cx="3396269" cy="947382"/>
          </a:xfrm>
          <a:prstGeom prst="rect">
            <a:avLst/>
          </a:prstGeom>
          <a:ln w="12700">
            <a:miter lim="400000"/>
          </a:ln>
        </p:spPr>
      </p:pic>
      <p:sp>
        <p:nvSpPr>
          <p:cNvPr id="1132" name="Triangle"/>
          <p:cNvSpPr/>
          <p:nvPr/>
        </p:nvSpPr>
        <p:spPr>
          <a:xfrm>
            <a:off x="4091701" y="4936717"/>
            <a:ext cx="4374334" cy="19733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blipFill>
            <a:blip r:embed="rId4"/>
          </a:blipFill>
          <a:ln w="3175">
            <a:miter lim="400000"/>
          </a:ln>
          <a:effectLst>
            <a:outerShdw sx="100000" sy="100000" kx="0" ky="0" algn="b" rotWithShape="0" blurRad="25400" dist="12700" dir="540000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p>
        </p:txBody>
      </p:sp>
      <p:pic>
        <p:nvPicPr>
          <p:cNvPr id="1133" name="image21.png" descr="image21.png"/>
          <p:cNvPicPr>
            <a:picLocks noChangeAspect="1"/>
          </p:cNvPicPr>
          <p:nvPr/>
        </p:nvPicPr>
        <p:blipFill>
          <a:blip r:embed="rId3">
            <a:extLst/>
          </a:blip>
          <a:stretch>
            <a:fillRect/>
          </a:stretch>
        </p:blipFill>
        <p:spPr>
          <a:xfrm>
            <a:off x="6190149" y="4855022"/>
            <a:ext cx="329461" cy="91905"/>
          </a:xfrm>
          <a:prstGeom prst="rect">
            <a:avLst/>
          </a:prstGeom>
          <a:ln w="12700">
            <a:miter lim="400000"/>
          </a:ln>
          <a:effectLst>
            <a:reflection blurRad="0" stA="100000" stPos="0" endA="0" endPos="40000" dist="0" dir="5400000" fadeDir="5400000" sx="100000" sy="-100000" kx="0" ky="0" algn="bl" rotWithShape="0"/>
          </a:effectLst>
        </p:spPr>
      </p:pic>
      <p:sp>
        <p:nvSpPr>
          <p:cNvPr id="1134" name="mascha.jansen@go-fair.org"/>
          <p:cNvSpPr txBox="1"/>
          <p:nvPr/>
        </p:nvSpPr>
        <p:spPr>
          <a:xfrm>
            <a:off x="6212099" y="6435047"/>
            <a:ext cx="133537" cy="2873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400" u="sng">
                <a:solidFill>
                  <a:srgbClr val="0000FF"/>
                </a:solidFill>
                <a:uFill>
                  <a:solidFill>
                    <a:srgbClr val="0000FF"/>
                  </a:solidFill>
                </a:uFill>
                <a:latin typeface="+mn-lt"/>
                <a:ea typeface="+mn-ea"/>
                <a:cs typeface="+mn-cs"/>
                <a:sym typeface="Helvetica"/>
              </a:defRPr>
            </a:lvl1pPr>
          </a:lstStyle>
          <a:p>
            <a:pPr/>
            <a:r>
              <a:t> </a:t>
            </a:r>
          </a:p>
        </p:txBody>
      </p:sp>
      <p:sp>
        <p:nvSpPr>
          <p:cNvPr id="1135" name="Welcome!"/>
          <p:cNvSpPr txBox="1"/>
          <p:nvPr/>
        </p:nvSpPr>
        <p:spPr>
          <a:xfrm>
            <a:off x="5763140" y="5533497"/>
            <a:ext cx="1031457" cy="30684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600">
                <a:solidFill>
                  <a:srgbClr val="F8BA00"/>
                </a:solidFill>
                <a:latin typeface="Helvetica Neue"/>
                <a:ea typeface="Helvetica Neue"/>
                <a:cs typeface="Helvetica Neue"/>
                <a:sym typeface="Helvetica Neue"/>
              </a:defRPr>
            </a:lvl1pPr>
          </a:lstStyle>
          <a:p>
            <a:pPr/>
            <a:r>
              <a:t>Welcome!</a:t>
            </a:r>
          </a:p>
        </p:txBody>
      </p:sp>
      <p:sp>
        <p:nvSpPr>
          <p:cNvPr id="1136" name="Austria Belgium Brazil…"/>
          <p:cNvSpPr txBox="1"/>
          <p:nvPr/>
        </p:nvSpPr>
        <p:spPr>
          <a:xfrm>
            <a:off x="4961124" y="6066506"/>
            <a:ext cx="2787511" cy="576491"/>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800">
                <a:solidFill>
                  <a:srgbClr val="FFFFFF"/>
                </a:solidFill>
                <a:latin typeface="Helvetica Neue"/>
                <a:ea typeface="Helvetica Neue"/>
                <a:cs typeface="Helvetica Neue"/>
                <a:sym typeface="Helvetica Neue"/>
              </a:defRPr>
            </a:pPr>
            <a:r>
              <a:t>Austria Belgium Brazil </a:t>
            </a:r>
          </a:p>
          <a:p>
            <a:pPr algn="ctr" defTabSz="410765">
              <a:defRPr b="1" sz="800">
                <a:solidFill>
                  <a:srgbClr val="FFFFFF"/>
                </a:solidFill>
                <a:latin typeface="Helvetica Neue"/>
                <a:ea typeface="Helvetica Neue"/>
                <a:cs typeface="Helvetica Neue"/>
                <a:sym typeface="Helvetica Neue"/>
              </a:defRPr>
            </a:pPr>
            <a:r>
              <a:t>China Czech Republic Denmark Greece </a:t>
            </a:r>
          </a:p>
          <a:p>
            <a:pPr algn="ctr" defTabSz="410765">
              <a:defRPr b="1" sz="800">
                <a:solidFill>
                  <a:srgbClr val="FFFFFF"/>
                </a:solidFill>
                <a:latin typeface="Helvetica Neue"/>
                <a:ea typeface="Helvetica Neue"/>
                <a:cs typeface="Helvetica Neue"/>
                <a:sym typeface="Helvetica Neue"/>
              </a:defRPr>
            </a:pPr>
            <a:r>
              <a:t>Hungary Italy Ireland Kenya Norway Portugal </a:t>
            </a:r>
          </a:p>
          <a:p>
            <a:pPr algn="ctr" defTabSz="410765">
              <a:defRPr b="1" sz="800">
                <a:solidFill>
                  <a:srgbClr val="FFFFFF"/>
                </a:solidFill>
                <a:latin typeface="Helvetica Neue"/>
                <a:ea typeface="Helvetica Neue"/>
                <a:cs typeface="Helvetica Neue"/>
                <a:sym typeface="Helvetica Neue"/>
              </a:defRPr>
            </a:pPr>
            <a:r>
              <a:t>Slovenia Spain Sweden Switzerland UK USA Zimbabwe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Rectangle"/>
          <p:cNvSpPr/>
          <p:nvPr/>
        </p:nvSpPr>
        <p:spPr>
          <a:xfrm>
            <a:off x="683202" y="1948"/>
            <a:ext cx="10044050" cy="7026021"/>
          </a:xfrm>
          <a:prstGeom prst="rect">
            <a:avLst/>
          </a:prstGeom>
          <a:gradFill>
            <a:gsLst>
              <a:gs pos="0">
                <a:srgbClr val="DBBC02"/>
              </a:gs>
              <a:gs pos="100000">
                <a:srgbClr val="366C8A"/>
              </a:gs>
            </a:gsLst>
            <a:lin ang="21485322"/>
          </a:gra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p>
        </p:txBody>
      </p:sp>
      <p:sp>
        <p:nvSpPr>
          <p:cNvPr id="767" name="Arrow"/>
          <p:cNvSpPr/>
          <p:nvPr/>
        </p:nvSpPr>
        <p:spPr>
          <a:xfrm>
            <a:off x="3376922" y="947379"/>
            <a:ext cx="5734558" cy="5238236"/>
          </a:xfrm>
          <a:prstGeom prst="rightArrow">
            <a:avLst>
              <a:gd name="adj1" fmla="val 39661"/>
              <a:gd name="adj2" fmla="val 49568"/>
            </a:avLst>
          </a:prstGeom>
          <a:gradFill>
            <a:gsLst>
              <a:gs pos="0">
                <a:srgbClr val="DBBC02"/>
              </a:gs>
              <a:gs pos="100000">
                <a:srgbClr val="366C8A"/>
              </a:gs>
            </a:gsLst>
            <a:lin ang="21485322"/>
          </a:gradFill>
          <a:ln w="3175">
            <a:miter lim="400000"/>
          </a:ln>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p>
        </p:txBody>
      </p:sp>
      <p:sp>
        <p:nvSpPr>
          <p:cNvPr id="768" name="IFDS"/>
          <p:cNvSpPr txBox="1"/>
          <p:nvPr/>
        </p:nvSpPr>
        <p:spPr>
          <a:xfrm>
            <a:off x="9396899" y="1741417"/>
            <a:ext cx="778421" cy="4397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i="1">
                <a:solidFill>
                  <a:srgbClr val="1A4979"/>
                </a:solidFill>
                <a:latin typeface="+mn-lt"/>
                <a:ea typeface="+mn-ea"/>
                <a:cs typeface="+mn-cs"/>
                <a:sym typeface="Helvetica"/>
              </a:defRPr>
            </a:lvl1pPr>
          </a:lstStyle>
          <a:p>
            <a:pPr/>
            <a:r>
              <a:t>IFDS</a:t>
            </a:r>
          </a:p>
        </p:txBody>
      </p:sp>
      <p:pic>
        <p:nvPicPr>
          <p:cNvPr id="769" name="Image" descr="Image"/>
          <p:cNvPicPr>
            <a:picLocks noChangeAspect="1"/>
          </p:cNvPicPr>
          <p:nvPr/>
        </p:nvPicPr>
        <p:blipFill>
          <a:blip r:embed="rId3">
            <a:extLst/>
          </a:blip>
          <a:stretch>
            <a:fillRect/>
          </a:stretch>
        </p:blipFill>
        <p:spPr>
          <a:xfrm>
            <a:off x="1639789" y="1413236"/>
            <a:ext cx="2419691" cy="3453655"/>
          </a:xfrm>
          <a:prstGeom prst="rect">
            <a:avLst/>
          </a:prstGeom>
          <a:ln w="12700">
            <a:miter lim="400000"/>
          </a:ln>
        </p:spPr>
      </p:pic>
      <p:pic>
        <p:nvPicPr>
          <p:cNvPr id="770" name="Image" descr="Image"/>
          <p:cNvPicPr>
            <a:picLocks noChangeAspect="1"/>
          </p:cNvPicPr>
          <p:nvPr/>
        </p:nvPicPr>
        <p:blipFill>
          <a:blip r:embed="rId4">
            <a:extLst/>
          </a:blip>
          <a:srcRect l="3499" t="3881" r="4455" b="4202"/>
          <a:stretch>
            <a:fillRect/>
          </a:stretch>
        </p:blipFill>
        <p:spPr>
          <a:xfrm>
            <a:off x="8560586" y="2383002"/>
            <a:ext cx="2115123" cy="2012067"/>
          </a:xfrm>
          <a:custGeom>
            <a:avLst/>
            <a:gdLst/>
            <a:ahLst/>
            <a:cxnLst>
              <a:cxn ang="0">
                <a:pos x="wd2" y="hd2"/>
              </a:cxn>
              <a:cxn ang="5400000">
                <a:pos x="wd2" y="hd2"/>
              </a:cxn>
              <a:cxn ang="10800000">
                <a:pos x="wd2" y="hd2"/>
              </a:cxn>
              <a:cxn ang="16200000">
                <a:pos x="wd2" y="hd2"/>
              </a:cxn>
            </a:cxnLst>
            <a:rect l="0" t="0" r="r" b="b"/>
            <a:pathLst>
              <a:path w="21595" h="21507" fill="norm" stroke="1" extrusionOk="0">
                <a:moveTo>
                  <a:pt x="12016" y="7"/>
                </a:moveTo>
                <a:cubicBezTo>
                  <a:pt x="11358" y="63"/>
                  <a:pt x="10177" y="373"/>
                  <a:pt x="9832" y="579"/>
                </a:cubicBezTo>
                <a:cubicBezTo>
                  <a:pt x="8788" y="1204"/>
                  <a:pt x="7729" y="2632"/>
                  <a:pt x="7445" y="3799"/>
                </a:cubicBezTo>
                <a:cubicBezTo>
                  <a:pt x="7384" y="4051"/>
                  <a:pt x="7321" y="4303"/>
                  <a:pt x="7303" y="4359"/>
                </a:cubicBezTo>
                <a:cubicBezTo>
                  <a:pt x="7285" y="4415"/>
                  <a:pt x="7274" y="4722"/>
                  <a:pt x="7279" y="5042"/>
                </a:cubicBezTo>
                <a:cubicBezTo>
                  <a:pt x="7289" y="5629"/>
                  <a:pt x="7527" y="6788"/>
                  <a:pt x="7721" y="7189"/>
                </a:cubicBezTo>
                <a:cubicBezTo>
                  <a:pt x="7805" y="7364"/>
                  <a:pt x="7803" y="7396"/>
                  <a:pt x="7696" y="7528"/>
                </a:cubicBezTo>
                <a:cubicBezTo>
                  <a:pt x="7599" y="7647"/>
                  <a:pt x="7598" y="7660"/>
                  <a:pt x="7688" y="7587"/>
                </a:cubicBezTo>
                <a:cubicBezTo>
                  <a:pt x="7785" y="7509"/>
                  <a:pt x="7817" y="7531"/>
                  <a:pt x="7964" y="7774"/>
                </a:cubicBezTo>
                <a:cubicBezTo>
                  <a:pt x="8056" y="7926"/>
                  <a:pt x="8134" y="8075"/>
                  <a:pt x="8134" y="8105"/>
                </a:cubicBezTo>
                <a:cubicBezTo>
                  <a:pt x="8134" y="8134"/>
                  <a:pt x="8236" y="8320"/>
                  <a:pt x="8365" y="8521"/>
                </a:cubicBezTo>
                <a:cubicBezTo>
                  <a:pt x="8587" y="8867"/>
                  <a:pt x="8593" y="8894"/>
                  <a:pt x="8486" y="9017"/>
                </a:cubicBezTo>
                <a:cubicBezTo>
                  <a:pt x="8400" y="9116"/>
                  <a:pt x="8347" y="9130"/>
                  <a:pt x="8251" y="9076"/>
                </a:cubicBezTo>
                <a:cubicBezTo>
                  <a:pt x="8057" y="8967"/>
                  <a:pt x="7978" y="9065"/>
                  <a:pt x="8101" y="9263"/>
                </a:cubicBezTo>
                <a:cubicBezTo>
                  <a:pt x="8237" y="9479"/>
                  <a:pt x="8145" y="9613"/>
                  <a:pt x="7947" y="9484"/>
                </a:cubicBezTo>
                <a:cubicBezTo>
                  <a:pt x="7749" y="9354"/>
                  <a:pt x="7692" y="9464"/>
                  <a:pt x="7862" y="9653"/>
                </a:cubicBezTo>
                <a:cubicBezTo>
                  <a:pt x="8027" y="9837"/>
                  <a:pt x="7965" y="9926"/>
                  <a:pt x="7717" y="9861"/>
                </a:cubicBezTo>
                <a:cubicBezTo>
                  <a:pt x="7499" y="9804"/>
                  <a:pt x="7436" y="9946"/>
                  <a:pt x="7611" y="10094"/>
                </a:cubicBezTo>
                <a:cubicBezTo>
                  <a:pt x="7737" y="10201"/>
                  <a:pt x="7741" y="10225"/>
                  <a:pt x="7652" y="10302"/>
                </a:cubicBezTo>
                <a:cubicBezTo>
                  <a:pt x="7578" y="10366"/>
                  <a:pt x="7519" y="10372"/>
                  <a:pt x="7425" y="10319"/>
                </a:cubicBezTo>
                <a:cubicBezTo>
                  <a:pt x="7236" y="10213"/>
                  <a:pt x="7167" y="10432"/>
                  <a:pt x="7348" y="10565"/>
                </a:cubicBezTo>
                <a:cubicBezTo>
                  <a:pt x="7525" y="10695"/>
                  <a:pt x="7405" y="10897"/>
                  <a:pt x="7214" y="10790"/>
                </a:cubicBezTo>
                <a:cubicBezTo>
                  <a:pt x="7023" y="10683"/>
                  <a:pt x="6994" y="10835"/>
                  <a:pt x="7182" y="10964"/>
                </a:cubicBezTo>
                <a:cubicBezTo>
                  <a:pt x="7389" y="11106"/>
                  <a:pt x="7331" y="11221"/>
                  <a:pt x="7080" y="11163"/>
                </a:cubicBezTo>
                <a:cubicBezTo>
                  <a:pt x="6848" y="11110"/>
                  <a:pt x="6828" y="11218"/>
                  <a:pt x="7052" y="11325"/>
                </a:cubicBezTo>
                <a:cubicBezTo>
                  <a:pt x="7199" y="11395"/>
                  <a:pt x="7281" y="11658"/>
                  <a:pt x="7186" y="11757"/>
                </a:cubicBezTo>
                <a:cubicBezTo>
                  <a:pt x="7169" y="11775"/>
                  <a:pt x="6869" y="11748"/>
                  <a:pt x="6517" y="11698"/>
                </a:cubicBezTo>
                <a:cubicBezTo>
                  <a:pt x="5467" y="11548"/>
                  <a:pt x="4412" y="11593"/>
                  <a:pt x="3393" y="11829"/>
                </a:cubicBezTo>
                <a:cubicBezTo>
                  <a:pt x="3069" y="11904"/>
                  <a:pt x="2762" y="11973"/>
                  <a:pt x="2708" y="11982"/>
                </a:cubicBezTo>
                <a:cubicBezTo>
                  <a:pt x="2654" y="11991"/>
                  <a:pt x="2520" y="12034"/>
                  <a:pt x="2412" y="12080"/>
                </a:cubicBezTo>
                <a:cubicBezTo>
                  <a:pt x="2304" y="12126"/>
                  <a:pt x="2093" y="12211"/>
                  <a:pt x="1942" y="12271"/>
                </a:cubicBezTo>
                <a:cubicBezTo>
                  <a:pt x="1465" y="12458"/>
                  <a:pt x="759" y="13165"/>
                  <a:pt x="488" y="13726"/>
                </a:cubicBezTo>
                <a:cubicBezTo>
                  <a:pt x="179" y="14362"/>
                  <a:pt x="20" y="15009"/>
                  <a:pt x="1" y="15736"/>
                </a:cubicBezTo>
                <a:cubicBezTo>
                  <a:pt x="-5" y="15979"/>
                  <a:pt x="6" y="16228"/>
                  <a:pt x="30" y="16491"/>
                </a:cubicBezTo>
                <a:cubicBezTo>
                  <a:pt x="170" y="18029"/>
                  <a:pt x="559" y="18910"/>
                  <a:pt x="1440" y="19690"/>
                </a:cubicBezTo>
                <a:cubicBezTo>
                  <a:pt x="2188" y="20352"/>
                  <a:pt x="3087" y="20641"/>
                  <a:pt x="4406" y="20640"/>
                </a:cubicBezTo>
                <a:cubicBezTo>
                  <a:pt x="5364" y="20640"/>
                  <a:pt x="5728" y="20557"/>
                  <a:pt x="6477" y="20161"/>
                </a:cubicBezTo>
                <a:cubicBezTo>
                  <a:pt x="6885" y="19945"/>
                  <a:pt x="7115" y="19764"/>
                  <a:pt x="7457" y="19385"/>
                </a:cubicBezTo>
                <a:cubicBezTo>
                  <a:pt x="7944" y="18845"/>
                  <a:pt x="8562" y="18092"/>
                  <a:pt x="8543" y="18065"/>
                </a:cubicBezTo>
                <a:cubicBezTo>
                  <a:pt x="8537" y="18056"/>
                  <a:pt x="8664" y="17810"/>
                  <a:pt x="8823" y="17518"/>
                </a:cubicBezTo>
                <a:cubicBezTo>
                  <a:pt x="8982" y="17226"/>
                  <a:pt x="9110" y="16951"/>
                  <a:pt x="9110" y="16907"/>
                </a:cubicBezTo>
                <a:cubicBezTo>
                  <a:pt x="9110" y="16747"/>
                  <a:pt x="9284" y="16667"/>
                  <a:pt x="9471" y="16742"/>
                </a:cubicBezTo>
                <a:cubicBezTo>
                  <a:pt x="9619" y="16800"/>
                  <a:pt x="9643" y="16843"/>
                  <a:pt x="9609" y="16984"/>
                </a:cubicBezTo>
                <a:cubicBezTo>
                  <a:pt x="9560" y="17186"/>
                  <a:pt x="9636" y="17201"/>
                  <a:pt x="9791" y="17022"/>
                </a:cubicBezTo>
                <a:cubicBezTo>
                  <a:pt x="9978" y="16806"/>
                  <a:pt x="10354" y="16968"/>
                  <a:pt x="10354" y="17264"/>
                </a:cubicBezTo>
                <a:cubicBezTo>
                  <a:pt x="10354" y="17468"/>
                  <a:pt x="10440" y="17474"/>
                  <a:pt x="10565" y="17276"/>
                </a:cubicBezTo>
                <a:cubicBezTo>
                  <a:pt x="10651" y="17141"/>
                  <a:pt x="10680" y="17131"/>
                  <a:pt x="10833" y="17204"/>
                </a:cubicBezTo>
                <a:cubicBezTo>
                  <a:pt x="10954" y="17262"/>
                  <a:pt x="11002" y="17330"/>
                  <a:pt x="10991" y="17437"/>
                </a:cubicBezTo>
                <a:cubicBezTo>
                  <a:pt x="10969" y="17645"/>
                  <a:pt x="11155" y="17677"/>
                  <a:pt x="11238" y="17480"/>
                </a:cubicBezTo>
                <a:cubicBezTo>
                  <a:pt x="11328" y="17265"/>
                  <a:pt x="11622" y="17265"/>
                  <a:pt x="11651" y="17480"/>
                </a:cubicBezTo>
                <a:cubicBezTo>
                  <a:pt x="11663" y="17565"/>
                  <a:pt x="11712" y="17633"/>
                  <a:pt x="11761" y="17633"/>
                </a:cubicBezTo>
                <a:cubicBezTo>
                  <a:pt x="11809" y="17633"/>
                  <a:pt x="11858" y="17565"/>
                  <a:pt x="11870" y="17480"/>
                </a:cubicBezTo>
                <a:cubicBezTo>
                  <a:pt x="11899" y="17266"/>
                  <a:pt x="12211" y="17224"/>
                  <a:pt x="12328" y="17421"/>
                </a:cubicBezTo>
                <a:cubicBezTo>
                  <a:pt x="12436" y="17601"/>
                  <a:pt x="12496" y="17601"/>
                  <a:pt x="12522" y="17416"/>
                </a:cubicBezTo>
                <a:cubicBezTo>
                  <a:pt x="12534" y="17335"/>
                  <a:pt x="12595" y="17237"/>
                  <a:pt x="12660" y="17196"/>
                </a:cubicBezTo>
                <a:cubicBezTo>
                  <a:pt x="12756" y="17135"/>
                  <a:pt x="12801" y="17147"/>
                  <a:pt x="12899" y="17272"/>
                </a:cubicBezTo>
                <a:cubicBezTo>
                  <a:pt x="13054" y="17469"/>
                  <a:pt x="13098" y="17466"/>
                  <a:pt x="13098" y="17259"/>
                </a:cubicBezTo>
                <a:cubicBezTo>
                  <a:pt x="13098" y="17063"/>
                  <a:pt x="13191" y="16982"/>
                  <a:pt x="13276" y="17102"/>
                </a:cubicBezTo>
                <a:cubicBezTo>
                  <a:pt x="13392" y="17266"/>
                  <a:pt x="13822" y="18460"/>
                  <a:pt x="13787" y="18519"/>
                </a:cubicBezTo>
                <a:cubicBezTo>
                  <a:pt x="13767" y="18552"/>
                  <a:pt x="13782" y="18601"/>
                  <a:pt x="13819" y="18625"/>
                </a:cubicBezTo>
                <a:cubicBezTo>
                  <a:pt x="13856" y="18649"/>
                  <a:pt x="13962" y="18829"/>
                  <a:pt x="14054" y="19024"/>
                </a:cubicBezTo>
                <a:cubicBezTo>
                  <a:pt x="14428" y="19816"/>
                  <a:pt x="14728" y="20195"/>
                  <a:pt x="15282" y="20577"/>
                </a:cubicBezTo>
                <a:cubicBezTo>
                  <a:pt x="15863" y="20977"/>
                  <a:pt x="16657" y="21366"/>
                  <a:pt x="17097" y="21463"/>
                </a:cubicBezTo>
                <a:cubicBezTo>
                  <a:pt x="17252" y="21498"/>
                  <a:pt x="17602" y="21515"/>
                  <a:pt x="17871" y="21501"/>
                </a:cubicBezTo>
                <a:cubicBezTo>
                  <a:pt x="18278" y="21481"/>
                  <a:pt x="18456" y="21428"/>
                  <a:pt x="18921" y="21200"/>
                </a:cubicBezTo>
                <a:cubicBezTo>
                  <a:pt x="19923" y="20708"/>
                  <a:pt x="20526" y="20066"/>
                  <a:pt x="21056" y="18922"/>
                </a:cubicBezTo>
                <a:cubicBezTo>
                  <a:pt x="21350" y="18287"/>
                  <a:pt x="21595" y="17376"/>
                  <a:pt x="21595" y="16920"/>
                </a:cubicBezTo>
                <a:cubicBezTo>
                  <a:pt x="21595" y="16206"/>
                  <a:pt x="21211" y="14706"/>
                  <a:pt x="20902" y="14209"/>
                </a:cubicBezTo>
                <a:cubicBezTo>
                  <a:pt x="20666" y="13829"/>
                  <a:pt x="19582" y="12713"/>
                  <a:pt x="19395" y="12657"/>
                </a:cubicBezTo>
                <a:cubicBezTo>
                  <a:pt x="19365" y="12648"/>
                  <a:pt x="19094" y="12545"/>
                  <a:pt x="18795" y="12432"/>
                </a:cubicBezTo>
                <a:cubicBezTo>
                  <a:pt x="18496" y="12318"/>
                  <a:pt x="18162" y="12228"/>
                  <a:pt x="18053" y="12228"/>
                </a:cubicBezTo>
                <a:cubicBezTo>
                  <a:pt x="17910" y="12228"/>
                  <a:pt x="17848" y="12188"/>
                  <a:pt x="17822" y="12088"/>
                </a:cubicBezTo>
                <a:cubicBezTo>
                  <a:pt x="17794" y="11974"/>
                  <a:pt x="17770" y="11967"/>
                  <a:pt x="17689" y="12037"/>
                </a:cubicBezTo>
                <a:cubicBezTo>
                  <a:pt x="17635" y="12084"/>
                  <a:pt x="17501" y="12109"/>
                  <a:pt x="17389" y="12097"/>
                </a:cubicBezTo>
                <a:cubicBezTo>
                  <a:pt x="17277" y="12084"/>
                  <a:pt x="16980" y="12057"/>
                  <a:pt x="16732" y="12033"/>
                </a:cubicBezTo>
                <a:cubicBezTo>
                  <a:pt x="16297" y="11991"/>
                  <a:pt x="16282" y="11981"/>
                  <a:pt x="16262" y="11791"/>
                </a:cubicBezTo>
                <a:cubicBezTo>
                  <a:pt x="16248" y="11645"/>
                  <a:pt x="16277" y="11588"/>
                  <a:pt x="16372" y="11562"/>
                </a:cubicBezTo>
                <a:cubicBezTo>
                  <a:pt x="16522" y="11521"/>
                  <a:pt x="16528" y="11422"/>
                  <a:pt x="16396" y="11240"/>
                </a:cubicBezTo>
                <a:cubicBezTo>
                  <a:pt x="16343" y="11167"/>
                  <a:pt x="16303" y="11032"/>
                  <a:pt x="16303" y="10943"/>
                </a:cubicBezTo>
                <a:cubicBezTo>
                  <a:pt x="16303" y="10811"/>
                  <a:pt x="16275" y="10789"/>
                  <a:pt x="16169" y="10824"/>
                </a:cubicBezTo>
                <a:cubicBezTo>
                  <a:pt x="15974" y="10889"/>
                  <a:pt x="15909" y="10656"/>
                  <a:pt x="16088" y="10531"/>
                </a:cubicBezTo>
                <a:cubicBezTo>
                  <a:pt x="16269" y="10406"/>
                  <a:pt x="16214" y="10215"/>
                  <a:pt x="16027" y="10319"/>
                </a:cubicBezTo>
                <a:cubicBezTo>
                  <a:pt x="15956" y="10359"/>
                  <a:pt x="15856" y="10374"/>
                  <a:pt x="15805" y="10353"/>
                </a:cubicBezTo>
                <a:cubicBezTo>
                  <a:pt x="15670" y="10299"/>
                  <a:pt x="15693" y="10100"/>
                  <a:pt x="15837" y="10060"/>
                </a:cubicBezTo>
                <a:cubicBezTo>
                  <a:pt x="15922" y="10037"/>
                  <a:pt x="15949" y="9983"/>
                  <a:pt x="15926" y="9891"/>
                </a:cubicBezTo>
                <a:cubicBezTo>
                  <a:pt x="15900" y="9785"/>
                  <a:pt x="15855" y="9765"/>
                  <a:pt x="15715" y="9797"/>
                </a:cubicBezTo>
                <a:cubicBezTo>
                  <a:pt x="15453" y="9858"/>
                  <a:pt x="15326" y="9676"/>
                  <a:pt x="15493" y="9479"/>
                </a:cubicBezTo>
                <a:cubicBezTo>
                  <a:pt x="15615" y="9335"/>
                  <a:pt x="15614" y="9335"/>
                  <a:pt x="15436" y="9369"/>
                </a:cubicBezTo>
                <a:cubicBezTo>
                  <a:pt x="15200" y="9414"/>
                  <a:pt x="15087" y="9280"/>
                  <a:pt x="15201" y="9089"/>
                </a:cubicBezTo>
                <a:cubicBezTo>
                  <a:pt x="15266" y="8980"/>
                  <a:pt x="15266" y="8928"/>
                  <a:pt x="15205" y="8864"/>
                </a:cubicBezTo>
                <a:cubicBezTo>
                  <a:pt x="15144" y="8800"/>
                  <a:pt x="15098" y="8808"/>
                  <a:pt x="14998" y="8902"/>
                </a:cubicBezTo>
                <a:cubicBezTo>
                  <a:pt x="14928" y="8969"/>
                  <a:pt x="14839" y="9004"/>
                  <a:pt x="14800" y="8979"/>
                </a:cubicBezTo>
                <a:cubicBezTo>
                  <a:pt x="14755" y="8950"/>
                  <a:pt x="14862" y="8783"/>
                  <a:pt x="15075" y="8542"/>
                </a:cubicBezTo>
                <a:cubicBezTo>
                  <a:pt x="15480" y="8083"/>
                  <a:pt x="16087" y="6895"/>
                  <a:pt x="16307" y="6136"/>
                </a:cubicBezTo>
                <a:cubicBezTo>
                  <a:pt x="16434" y="5700"/>
                  <a:pt x="16458" y="5466"/>
                  <a:pt x="16461" y="4563"/>
                </a:cubicBezTo>
                <a:lnTo>
                  <a:pt x="16465" y="3498"/>
                </a:lnTo>
                <a:lnTo>
                  <a:pt x="16052" y="2645"/>
                </a:lnTo>
                <a:cubicBezTo>
                  <a:pt x="15824" y="2176"/>
                  <a:pt x="15564" y="1697"/>
                  <a:pt x="15476" y="1576"/>
                </a:cubicBezTo>
                <a:cubicBezTo>
                  <a:pt x="14858" y="721"/>
                  <a:pt x="13080" y="-85"/>
                  <a:pt x="12016" y="7"/>
                </a:cubicBezTo>
                <a:close/>
                <a:moveTo>
                  <a:pt x="5314" y="5797"/>
                </a:moveTo>
                <a:cubicBezTo>
                  <a:pt x="5296" y="5797"/>
                  <a:pt x="5212" y="5873"/>
                  <a:pt x="5127" y="5967"/>
                </a:cubicBezTo>
                <a:cubicBezTo>
                  <a:pt x="5043" y="6061"/>
                  <a:pt x="4988" y="6136"/>
                  <a:pt x="5006" y="6136"/>
                </a:cubicBezTo>
                <a:cubicBezTo>
                  <a:pt x="5024" y="6136"/>
                  <a:pt x="5108" y="6061"/>
                  <a:pt x="5192" y="5967"/>
                </a:cubicBezTo>
                <a:cubicBezTo>
                  <a:pt x="5276" y="5873"/>
                  <a:pt x="5332" y="5797"/>
                  <a:pt x="5314" y="5797"/>
                </a:cubicBezTo>
                <a:close/>
                <a:moveTo>
                  <a:pt x="17247" y="6310"/>
                </a:moveTo>
                <a:lnTo>
                  <a:pt x="17405" y="6497"/>
                </a:lnTo>
                <a:cubicBezTo>
                  <a:pt x="17492" y="6601"/>
                  <a:pt x="17576" y="6684"/>
                  <a:pt x="17587" y="6684"/>
                </a:cubicBezTo>
                <a:cubicBezTo>
                  <a:pt x="17639" y="6684"/>
                  <a:pt x="17597" y="6631"/>
                  <a:pt x="17429" y="6476"/>
                </a:cubicBezTo>
                <a:lnTo>
                  <a:pt x="17247" y="6310"/>
                </a:lnTo>
                <a:close/>
              </a:path>
            </a:pathLst>
          </a:custGeom>
          <a:ln w="12700">
            <a:miter lim="400000"/>
          </a:ln>
        </p:spPr>
      </p:pic>
      <p:grpSp>
        <p:nvGrpSpPr>
          <p:cNvPr id="784" name="Group"/>
          <p:cNvGrpSpPr/>
          <p:nvPr/>
        </p:nvGrpSpPr>
        <p:grpSpPr>
          <a:xfrm>
            <a:off x="2228465" y="5234851"/>
            <a:ext cx="8164201" cy="1167527"/>
            <a:chOff x="19874" y="0"/>
            <a:chExt cx="8164199" cy="1167525"/>
          </a:xfrm>
        </p:grpSpPr>
        <p:sp>
          <p:nvSpPr>
            <p:cNvPr id="771" name="Birth"/>
            <p:cNvSpPr txBox="1"/>
            <p:nvPr/>
          </p:nvSpPr>
          <p:spPr>
            <a:xfrm>
              <a:off x="19874" y="47512"/>
              <a:ext cx="879923" cy="43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b="1">
                  <a:solidFill>
                    <a:srgbClr val="53585F"/>
                  </a:solidFill>
                  <a:latin typeface="+mn-lt"/>
                  <a:ea typeface="+mn-ea"/>
                  <a:cs typeface="+mn-cs"/>
                  <a:sym typeface="Helvetica"/>
                </a:defRPr>
              </a:lvl1pPr>
            </a:lstStyle>
            <a:p>
              <a:pPr/>
              <a:r>
                <a:t>Birth </a:t>
              </a:r>
            </a:p>
          </p:txBody>
        </p:sp>
        <p:sp>
          <p:nvSpPr>
            <p:cNvPr id="772" name="Infancy"/>
            <p:cNvSpPr txBox="1"/>
            <p:nvPr/>
          </p:nvSpPr>
          <p:spPr>
            <a:xfrm>
              <a:off x="1904221" y="47512"/>
              <a:ext cx="1235919" cy="43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b="1">
                  <a:solidFill>
                    <a:srgbClr val="53585F"/>
                  </a:solidFill>
                  <a:latin typeface="+mn-lt"/>
                  <a:ea typeface="+mn-ea"/>
                  <a:cs typeface="+mn-cs"/>
                  <a:sym typeface="Helvetica"/>
                </a:defRPr>
              </a:lvl1pPr>
            </a:lstStyle>
            <a:p>
              <a:pPr/>
              <a:r>
                <a:t>Infancy </a:t>
              </a:r>
            </a:p>
          </p:txBody>
        </p:sp>
        <p:sp>
          <p:nvSpPr>
            <p:cNvPr id="773" name="Adolescence"/>
            <p:cNvSpPr txBox="1"/>
            <p:nvPr/>
          </p:nvSpPr>
          <p:spPr>
            <a:xfrm>
              <a:off x="4084297" y="47512"/>
              <a:ext cx="2133948" cy="43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b="1">
                  <a:solidFill>
                    <a:srgbClr val="53585F"/>
                  </a:solidFill>
                  <a:latin typeface="+mn-lt"/>
                  <a:ea typeface="+mn-ea"/>
                  <a:cs typeface="+mn-cs"/>
                  <a:sym typeface="Helvetica"/>
                </a:defRPr>
              </a:lvl1pPr>
            </a:lstStyle>
            <a:p>
              <a:pPr/>
              <a:r>
                <a:t>Adolescence  </a:t>
              </a:r>
            </a:p>
          </p:txBody>
        </p:sp>
        <p:sp>
          <p:nvSpPr>
            <p:cNvPr id="774" name="Maturity"/>
            <p:cNvSpPr txBox="1"/>
            <p:nvPr/>
          </p:nvSpPr>
          <p:spPr>
            <a:xfrm>
              <a:off x="6745154" y="47512"/>
              <a:ext cx="1438921" cy="439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b="1">
                  <a:solidFill>
                    <a:srgbClr val="53585F"/>
                  </a:solidFill>
                  <a:latin typeface="+mn-lt"/>
                  <a:ea typeface="+mn-ea"/>
                  <a:cs typeface="+mn-cs"/>
                  <a:sym typeface="Helvetica"/>
                </a:defRPr>
              </a:lvl1pPr>
            </a:lstStyle>
            <a:p>
              <a:pPr/>
              <a:r>
                <a:t>Maturity  </a:t>
              </a:r>
            </a:p>
          </p:txBody>
        </p:sp>
        <p:sp>
          <p:nvSpPr>
            <p:cNvPr id="775" name="2014"/>
            <p:cNvSpPr txBox="1"/>
            <p:nvPr/>
          </p:nvSpPr>
          <p:spPr>
            <a:xfrm>
              <a:off x="68237" y="607007"/>
              <a:ext cx="783197" cy="40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2200">
                  <a:solidFill>
                    <a:srgbClr val="525860"/>
                  </a:solidFill>
                  <a:latin typeface="Helvetica Light"/>
                  <a:ea typeface="Helvetica Light"/>
                  <a:cs typeface="Helvetica Light"/>
                  <a:sym typeface="Helvetica Light"/>
                </a:defRPr>
              </a:lvl1pPr>
            </a:lstStyle>
            <a:p>
              <a:pPr/>
              <a:r>
                <a:t>2014 </a:t>
              </a:r>
            </a:p>
          </p:txBody>
        </p:sp>
        <p:sp>
          <p:nvSpPr>
            <p:cNvPr id="776" name="2015"/>
            <p:cNvSpPr txBox="1"/>
            <p:nvPr/>
          </p:nvSpPr>
          <p:spPr>
            <a:xfrm>
              <a:off x="1460384" y="607007"/>
              <a:ext cx="705524" cy="40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2200">
                  <a:solidFill>
                    <a:srgbClr val="525860"/>
                  </a:solidFill>
                  <a:latin typeface="Helvetica Light"/>
                  <a:ea typeface="Helvetica Light"/>
                  <a:cs typeface="Helvetica Light"/>
                  <a:sym typeface="Helvetica Light"/>
                </a:defRPr>
              </a:lvl1pPr>
            </a:lstStyle>
            <a:p>
              <a:pPr/>
              <a:r>
                <a:t>2015</a:t>
              </a:r>
            </a:p>
          </p:txBody>
        </p:sp>
        <p:sp>
          <p:nvSpPr>
            <p:cNvPr id="777" name="2016"/>
            <p:cNvSpPr txBox="1"/>
            <p:nvPr/>
          </p:nvSpPr>
          <p:spPr>
            <a:xfrm>
              <a:off x="2813695" y="607007"/>
              <a:ext cx="705524" cy="40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2200">
                  <a:solidFill>
                    <a:srgbClr val="525860"/>
                  </a:solidFill>
                  <a:latin typeface="Helvetica Light"/>
                  <a:ea typeface="Helvetica Light"/>
                  <a:cs typeface="Helvetica Light"/>
                  <a:sym typeface="Helvetica Light"/>
                </a:defRPr>
              </a:lvl1pPr>
            </a:lstStyle>
            <a:p>
              <a:pPr/>
              <a:r>
                <a:t>2016</a:t>
              </a:r>
            </a:p>
          </p:txBody>
        </p:sp>
        <p:sp>
          <p:nvSpPr>
            <p:cNvPr id="778" name="2017"/>
            <p:cNvSpPr txBox="1"/>
            <p:nvPr/>
          </p:nvSpPr>
          <p:spPr>
            <a:xfrm>
              <a:off x="4167006" y="607007"/>
              <a:ext cx="705524" cy="40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2200">
                  <a:solidFill>
                    <a:srgbClr val="525860"/>
                  </a:solidFill>
                  <a:latin typeface="Helvetica Light"/>
                  <a:ea typeface="Helvetica Light"/>
                  <a:cs typeface="Helvetica Light"/>
                  <a:sym typeface="Helvetica Light"/>
                </a:defRPr>
              </a:lvl1pPr>
            </a:lstStyle>
            <a:p>
              <a:pPr/>
              <a:r>
                <a:t>2017</a:t>
              </a:r>
            </a:p>
          </p:txBody>
        </p:sp>
        <p:sp>
          <p:nvSpPr>
            <p:cNvPr id="779" name="2018…"/>
            <p:cNvSpPr txBox="1"/>
            <p:nvPr/>
          </p:nvSpPr>
          <p:spPr>
            <a:xfrm>
              <a:off x="5380617" y="607007"/>
              <a:ext cx="984924" cy="401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algn="ctr" defTabSz="410765">
                <a:defRPr sz="2200">
                  <a:solidFill>
                    <a:srgbClr val="525860"/>
                  </a:solidFill>
                  <a:latin typeface="Helvetica Light"/>
                  <a:ea typeface="Helvetica Light"/>
                  <a:cs typeface="Helvetica Light"/>
                  <a:sym typeface="Helvetica Light"/>
                </a:defRPr>
              </a:lvl1pPr>
            </a:lstStyle>
            <a:p>
              <a:pPr/>
              <a:r>
                <a:t>2018…</a:t>
              </a:r>
            </a:p>
          </p:txBody>
        </p:sp>
        <p:sp>
          <p:nvSpPr>
            <p:cNvPr id="780" name="Line"/>
            <p:cNvSpPr/>
            <p:nvPr/>
          </p:nvSpPr>
          <p:spPr>
            <a:xfrm flipV="1">
              <a:off x="29263" y="77542"/>
              <a:ext cx="1" cy="1089984"/>
            </a:xfrm>
            <a:prstGeom prst="line">
              <a:avLst/>
            </a:prstGeom>
            <a:noFill/>
            <a:ln w="3175" cap="flat">
              <a:solidFill>
                <a:srgbClr val="396C87"/>
              </a:solidFill>
              <a:prstDash val="solid"/>
              <a:miter lim="400000"/>
            </a:ln>
            <a:effectLst/>
          </p:spPr>
          <p:txBody>
            <a:bodyPr wrap="square" lIns="35718" tIns="35718" rIns="35718" bIns="35718" numCol="1" anchor="ctr">
              <a:noAutofit/>
            </a:bodyPr>
            <a:lstStyle/>
            <a:p>
              <a:pPr algn="ctr" defTabSz="410765">
                <a:defRPr sz="1600">
                  <a:solidFill>
                    <a:srgbClr val="000000"/>
                  </a:solidFill>
                  <a:latin typeface="Helvetica Light"/>
                  <a:ea typeface="Helvetica Light"/>
                  <a:cs typeface="Helvetica Light"/>
                  <a:sym typeface="Helvetica Light"/>
                </a:defRPr>
              </a:pPr>
            </a:p>
          </p:txBody>
        </p:sp>
        <p:sp>
          <p:nvSpPr>
            <p:cNvPr id="781" name="Line"/>
            <p:cNvSpPr/>
            <p:nvPr/>
          </p:nvSpPr>
          <p:spPr>
            <a:xfrm flipV="1">
              <a:off x="1371637" y="77542"/>
              <a:ext cx="1" cy="1089984"/>
            </a:xfrm>
            <a:prstGeom prst="line">
              <a:avLst/>
            </a:prstGeom>
            <a:noFill/>
            <a:ln w="3175" cap="flat">
              <a:solidFill>
                <a:srgbClr val="396C87"/>
              </a:solidFill>
              <a:prstDash val="solid"/>
              <a:miter lim="400000"/>
            </a:ln>
            <a:effectLst/>
          </p:spPr>
          <p:txBody>
            <a:bodyPr wrap="square" lIns="35718" tIns="35718" rIns="35718" bIns="35718" numCol="1" anchor="ctr">
              <a:noAutofit/>
            </a:bodyPr>
            <a:lstStyle/>
            <a:p>
              <a:pPr algn="ctr" defTabSz="410765">
                <a:defRPr sz="1600">
                  <a:solidFill>
                    <a:srgbClr val="000000"/>
                  </a:solidFill>
                  <a:latin typeface="Helvetica Light"/>
                  <a:ea typeface="Helvetica Light"/>
                  <a:cs typeface="Helvetica Light"/>
                  <a:sym typeface="Helvetica Light"/>
                </a:defRPr>
              </a:pPr>
            </a:p>
          </p:txBody>
        </p:sp>
        <p:sp>
          <p:nvSpPr>
            <p:cNvPr id="782" name="Line"/>
            <p:cNvSpPr/>
            <p:nvPr/>
          </p:nvSpPr>
          <p:spPr>
            <a:xfrm flipV="1">
              <a:off x="3891148" y="77542"/>
              <a:ext cx="1" cy="1089984"/>
            </a:xfrm>
            <a:prstGeom prst="line">
              <a:avLst/>
            </a:prstGeom>
            <a:noFill/>
            <a:ln w="3175" cap="flat">
              <a:solidFill>
                <a:srgbClr val="396C87"/>
              </a:solidFill>
              <a:prstDash val="solid"/>
              <a:miter lim="400000"/>
            </a:ln>
            <a:effectLst/>
          </p:spPr>
          <p:txBody>
            <a:bodyPr wrap="square" lIns="35718" tIns="35718" rIns="35718" bIns="35718" numCol="1" anchor="ctr">
              <a:noAutofit/>
            </a:bodyPr>
            <a:lstStyle/>
            <a:p>
              <a:pPr algn="ctr" defTabSz="410765">
                <a:defRPr sz="1600">
                  <a:solidFill>
                    <a:srgbClr val="000000"/>
                  </a:solidFill>
                  <a:latin typeface="Helvetica Light"/>
                  <a:ea typeface="Helvetica Light"/>
                  <a:cs typeface="Helvetica Light"/>
                  <a:sym typeface="Helvetica Light"/>
                </a:defRPr>
              </a:pPr>
            </a:p>
          </p:txBody>
        </p:sp>
        <p:sp>
          <p:nvSpPr>
            <p:cNvPr id="783" name="Line"/>
            <p:cNvSpPr/>
            <p:nvPr/>
          </p:nvSpPr>
          <p:spPr>
            <a:xfrm flipV="1">
              <a:off x="6749147" y="0"/>
              <a:ext cx="1" cy="1089984"/>
            </a:xfrm>
            <a:prstGeom prst="line">
              <a:avLst/>
            </a:prstGeom>
            <a:noFill/>
            <a:ln w="3175" cap="flat">
              <a:solidFill>
                <a:srgbClr val="396C87"/>
              </a:solidFill>
              <a:prstDash val="solid"/>
              <a:miter lim="400000"/>
            </a:ln>
            <a:effectLst/>
          </p:spPr>
          <p:txBody>
            <a:bodyPr wrap="square" lIns="35718" tIns="35718" rIns="35718" bIns="35718" numCol="1" anchor="ctr">
              <a:noAutofit/>
            </a:bodyPr>
            <a:lstStyle/>
            <a:p>
              <a:pPr algn="ctr" defTabSz="410765">
                <a:defRPr sz="1600">
                  <a:solidFill>
                    <a:srgbClr val="000000"/>
                  </a:solidFill>
                  <a:latin typeface="Helvetica Light"/>
                  <a:ea typeface="Helvetica Light"/>
                  <a:cs typeface="Helvetica Light"/>
                  <a:sym typeface="Helvetica Light"/>
                </a:defRPr>
              </a:pPr>
            </a:p>
          </p:txBody>
        </p:sp>
      </p:grpSp>
      <p:sp>
        <p:nvSpPr>
          <p:cNvPr id="785" name="FAIR to IFDS"/>
          <p:cNvSpPr txBox="1"/>
          <p:nvPr/>
        </p:nvSpPr>
        <p:spPr>
          <a:xfrm>
            <a:off x="3392362" y="123515"/>
            <a:ext cx="6438102" cy="8080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defTabSz="410765">
              <a:defRPr b="1" sz="4800">
                <a:solidFill>
                  <a:srgbClr val="1A497A"/>
                </a:solidFill>
                <a:latin typeface="+mn-lt"/>
                <a:ea typeface="+mn-ea"/>
                <a:cs typeface="+mn-cs"/>
                <a:sym typeface="Helvetica"/>
              </a:defRPr>
            </a:lvl1pPr>
          </a:lstStyle>
          <a:p>
            <a:pPr/>
            <a:r>
              <a:t>   FAIR to IFDS</a:t>
            </a:r>
          </a:p>
        </p:txBody>
      </p:sp>
      <p:grpSp>
        <p:nvGrpSpPr>
          <p:cNvPr id="788" name="Image"/>
          <p:cNvGrpSpPr/>
          <p:nvPr/>
        </p:nvGrpSpPr>
        <p:grpSpPr>
          <a:xfrm>
            <a:off x="3740487" y="2987440"/>
            <a:ext cx="1039318" cy="802879"/>
            <a:chOff x="0" y="0"/>
            <a:chExt cx="1039316" cy="802878"/>
          </a:xfrm>
        </p:grpSpPr>
        <p:pic>
          <p:nvPicPr>
            <p:cNvPr id="787" name="Image" descr="Image"/>
            <p:cNvPicPr>
              <a:picLocks noChangeAspect="1"/>
            </p:cNvPicPr>
            <p:nvPr/>
          </p:nvPicPr>
          <p:blipFill>
            <a:blip r:embed="rId5">
              <a:extLst/>
            </a:blip>
            <a:stretch>
              <a:fillRect/>
            </a:stretch>
          </p:blipFill>
          <p:spPr>
            <a:xfrm>
              <a:off x="88900" y="88900"/>
              <a:ext cx="861517" cy="625079"/>
            </a:xfrm>
            <a:prstGeom prst="rect">
              <a:avLst/>
            </a:prstGeom>
            <a:ln>
              <a:noFill/>
            </a:ln>
            <a:effectLst/>
          </p:spPr>
        </p:pic>
        <p:pic>
          <p:nvPicPr>
            <p:cNvPr id="786" name="Image" descr="Image"/>
            <p:cNvPicPr>
              <a:picLocks noChangeAspect="0"/>
            </p:cNvPicPr>
            <p:nvPr/>
          </p:nvPicPr>
          <p:blipFill>
            <a:blip r:embed="rId6">
              <a:extLst/>
            </a:blip>
            <a:stretch>
              <a:fillRect/>
            </a:stretch>
          </p:blipFill>
          <p:spPr>
            <a:xfrm>
              <a:off x="0" y="0"/>
              <a:ext cx="1039317" cy="802879"/>
            </a:xfrm>
            <a:prstGeom prst="rect">
              <a:avLst/>
            </a:prstGeom>
            <a:effectLst/>
          </p:spPr>
        </p:pic>
      </p:grpSp>
      <p:pic>
        <p:nvPicPr>
          <p:cNvPr id="789" name="GOFAIR_logo_CMYK.pdf" descr="GOFAIR_logo_CMYK.pdf"/>
          <p:cNvPicPr>
            <a:picLocks noChangeAspect="1"/>
          </p:cNvPicPr>
          <p:nvPr/>
        </p:nvPicPr>
        <p:blipFill>
          <a:blip r:embed="rId7">
            <a:extLst/>
          </a:blip>
          <a:stretch>
            <a:fillRect/>
          </a:stretch>
        </p:blipFill>
        <p:spPr>
          <a:xfrm>
            <a:off x="6437814" y="3240163"/>
            <a:ext cx="1353921" cy="377674"/>
          </a:xfrm>
          <a:prstGeom prst="rect">
            <a:avLst/>
          </a:prstGeom>
          <a:ln w="12700">
            <a:miter lim="400000"/>
          </a:ln>
        </p:spPr>
      </p:pic>
      <p:sp>
        <p:nvSpPr>
          <p:cNvPr id="790" name="Lorentz Center"/>
          <p:cNvSpPr txBox="1"/>
          <p:nvPr/>
        </p:nvSpPr>
        <p:spPr>
          <a:xfrm>
            <a:off x="1732208" y="952526"/>
            <a:ext cx="2234853" cy="439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i="1">
                <a:solidFill>
                  <a:srgbClr val="1A4979"/>
                </a:solidFill>
                <a:latin typeface="+mn-lt"/>
                <a:ea typeface="+mn-ea"/>
                <a:cs typeface="+mn-cs"/>
                <a:sym typeface="Helvetica"/>
              </a:defRPr>
            </a:lvl1pPr>
          </a:lstStyle>
          <a:p>
            <a:pPr/>
            <a:r>
              <a:t>Lorentz Center</a:t>
            </a:r>
          </a:p>
        </p:txBody>
      </p:sp>
      <p:grpSp>
        <p:nvGrpSpPr>
          <p:cNvPr id="793" name="Image"/>
          <p:cNvGrpSpPr/>
          <p:nvPr/>
        </p:nvGrpSpPr>
        <p:grpSpPr>
          <a:xfrm>
            <a:off x="4977635" y="2925828"/>
            <a:ext cx="1271675" cy="1288481"/>
            <a:chOff x="0" y="0"/>
            <a:chExt cx="1271674" cy="1288480"/>
          </a:xfrm>
        </p:grpSpPr>
        <p:pic>
          <p:nvPicPr>
            <p:cNvPr id="792" name="Image" descr="Image"/>
            <p:cNvPicPr>
              <a:picLocks noChangeAspect="1"/>
            </p:cNvPicPr>
            <p:nvPr/>
          </p:nvPicPr>
          <p:blipFill>
            <a:blip r:embed="rId8">
              <a:extLst/>
            </a:blip>
            <a:stretch>
              <a:fillRect/>
            </a:stretch>
          </p:blipFill>
          <p:spPr>
            <a:xfrm>
              <a:off x="76200" y="50800"/>
              <a:ext cx="1119275" cy="1072581"/>
            </a:xfrm>
            <a:prstGeom prst="rect">
              <a:avLst/>
            </a:prstGeom>
            <a:ln>
              <a:noFill/>
            </a:ln>
            <a:effectLst/>
          </p:spPr>
        </p:pic>
        <p:pic>
          <p:nvPicPr>
            <p:cNvPr id="791" name="Image" descr="Image"/>
            <p:cNvPicPr>
              <a:picLocks noChangeAspect="0"/>
            </p:cNvPicPr>
            <p:nvPr/>
          </p:nvPicPr>
          <p:blipFill>
            <a:blip r:embed="rId9">
              <a:extLst/>
            </a:blip>
            <a:stretch>
              <a:fillRect/>
            </a:stretch>
          </p:blipFill>
          <p:spPr>
            <a:xfrm>
              <a:off x="0" y="0"/>
              <a:ext cx="1271675" cy="1288481"/>
            </a:xfrm>
            <a:prstGeom prst="rect">
              <a:avLst/>
            </a:prstGeom>
            <a:effectLst/>
          </p:spPr>
        </p:pic>
      </p:grpSp>
      <p:grpSp>
        <p:nvGrpSpPr>
          <p:cNvPr id="796" name="Group"/>
          <p:cNvGrpSpPr/>
          <p:nvPr/>
        </p:nvGrpSpPr>
        <p:grpSpPr>
          <a:xfrm>
            <a:off x="7167465" y="2105523"/>
            <a:ext cx="1925833" cy="907069"/>
            <a:chOff x="0" y="0"/>
            <a:chExt cx="1925831" cy="907067"/>
          </a:xfrm>
        </p:grpSpPr>
        <p:sp>
          <p:nvSpPr>
            <p:cNvPr id="794" name="CustomShape 1"/>
            <p:cNvSpPr/>
            <p:nvPr/>
          </p:nvSpPr>
          <p:spPr>
            <a:xfrm>
              <a:off x="0" y="0"/>
              <a:ext cx="1925832" cy="907068"/>
            </a:xfrm>
            <a:prstGeom prst="roundRect">
              <a:avLst>
                <a:gd name="adj" fmla="val 16667"/>
              </a:avLst>
            </a:prstGeom>
            <a:solidFill>
              <a:srgbClr val="0070C0"/>
            </a:solidFill>
            <a:ln w="12700" cap="flat">
              <a:noFill/>
              <a:miter lim="400000"/>
            </a:ln>
            <a:effectLst/>
          </p:spPr>
          <p:txBody>
            <a:bodyPr wrap="square" lIns="45719" tIns="45719" rIns="45719" bIns="45719" numCol="1" anchor="t">
              <a:noAutofit/>
            </a:bodyPr>
            <a:lstStyle/>
            <a:p>
              <a:pPr>
                <a:defRPr sz="1200">
                  <a:solidFill>
                    <a:srgbClr val="0F5494"/>
                  </a:solidFill>
                  <a:latin typeface="Verdana"/>
                  <a:ea typeface="Verdana"/>
                  <a:cs typeface="Verdana"/>
                  <a:sym typeface="Verdana"/>
                </a:defRPr>
              </a:pPr>
            </a:p>
          </p:txBody>
        </p:sp>
        <p:pic>
          <p:nvPicPr>
            <p:cNvPr id="795" name="Picture 3" descr="Picture 3"/>
            <p:cNvPicPr>
              <a:picLocks noChangeAspect="1"/>
            </p:cNvPicPr>
            <p:nvPr/>
          </p:nvPicPr>
          <p:blipFill>
            <a:blip r:embed="rId10">
              <a:extLst/>
            </a:blip>
            <a:stretch>
              <a:fillRect/>
            </a:stretch>
          </p:blipFill>
          <p:spPr>
            <a:xfrm>
              <a:off x="138689" y="93854"/>
              <a:ext cx="1648201" cy="71936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European…"/>
          <p:cNvSpPr txBox="1"/>
          <p:nvPr/>
        </p:nvSpPr>
        <p:spPr>
          <a:xfrm>
            <a:off x="3635645" y="779272"/>
            <a:ext cx="2785523" cy="50063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lnSpc>
                <a:spcPct val="200000"/>
              </a:lnSpc>
              <a:defRPr sz="3600">
                <a:solidFill>
                  <a:srgbClr val="000000"/>
                </a:solidFill>
                <a:uFill>
                  <a:solidFill>
                    <a:srgbClr val="000000"/>
                  </a:solidFill>
                </a:uFill>
                <a:latin typeface="+mn-lt"/>
                <a:ea typeface="+mn-ea"/>
                <a:cs typeface="+mn-cs"/>
                <a:sym typeface="Helvetica"/>
              </a:defRPr>
            </a:pPr>
          </a:p>
          <a:p>
            <a:pPr marL="444498" indent="-444498">
              <a:lnSpc>
                <a:spcPct val="200000"/>
              </a:lnSpc>
              <a:buSzPct val="45000"/>
              <a:buBlip>
                <a:blip r:embed="rId3"/>
              </a:buBlip>
              <a:defRPr sz="3600">
                <a:solidFill>
                  <a:srgbClr val="000000"/>
                </a:solidFill>
                <a:uFill>
                  <a:solidFill>
                    <a:srgbClr val="000000"/>
                  </a:solidFill>
                </a:uFill>
                <a:latin typeface="+mn-lt"/>
                <a:ea typeface="+mn-ea"/>
                <a:cs typeface="+mn-cs"/>
                <a:sym typeface="Helvetica"/>
              </a:defRPr>
            </a:pPr>
            <a:r>
              <a:t>European </a:t>
            </a:r>
          </a:p>
          <a:p>
            <a:pPr marL="444498" indent="-444498">
              <a:lnSpc>
                <a:spcPct val="200000"/>
              </a:lnSpc>
              <a:buSzPct val="45000"/>
              <a:buBlip>
                <a:blip r:embed="rId3"/>
              </a:buBlip>
              <a:defRPr sz="3600">
                <a:solidFill>
                  <a:srgbClr val="000000"/>
                </a:solidFill>
                <a:uFill>
                  <a:solidFill>
                    <a:srgbClr val="000000"/>
                  </a:solidFill>
                </a:uFill>
                <a:latin typeface="+mn-lt"/>
                <a:ea typeface="+mn-ea"/>
                <a:cs typeface="+mn-cs"/>
                <a:sym typeface="Helvetica"/>
              </a:defRPr>
            </a:pPr>
            <a:r>
              <a:t>Open </a:t>
            </a:r>
          </a:p>
          <a:p>
            <a:pPr marL="444498" indent="-444498">
              <a:lnSpc>
                <a:spcPct val="200000"/>
              </a:lnSpc>
              <a:buSzPct val="45000"/>
              <a:buBlip>
                <a:blip r:embed="rId3"/>
              </a:buBlip>
              <a:defRPr sz="3600">
                <a:solidFill>
                  <a:srgbClr val="000000"/>
                </a:solidFill>
                <a:uFill>
                  <a:solidFill>
                    <a:srgbClr val="000000"/>
                  </a:solidFill>
                </a:uFill>
                <a:latin typeface="+mn-lt"/>
                <a:ea typeface="+mn-ea"/>
                <a:cs typeface="+mn-cs"/>
                <a:sym typeface="Helvetica"/>
              </a:defRPr>
            </a:pPr>
            <a:r>
              <a:t>Science </a:t>
            </a:r>
          </a:p>
          <a:p>
            <a:pPr marL="444498" indent="-444498">
              <a:lnSpc>
                <a:spcPct val="200000"/>
              </a:lnSpc>
              <a:buSzPct val="45000"/>
              <a:buBlip>
                <a:blip r:embed="rId3"/>
              </a:buBlip>
              <a:defRPr sz="3600">
                <a:solidFill>
                  <a:srgbClr val="000000"/>
                </a:solidFill>
                <a:uFill>
                  <a:solidFill>
                    <a:srgbClr val="000000"/>
                  </a:solidFill>
                </a:uFill>
                <a:latin typeface="+mn-lt"/>
                <a:ea typeface="+mn-ea"/>
                <a:cs typeface="+mn-cs"/>
                <a:sym typeface="Helvetica"/>
              </a:defRPr>
            </a:pPr>
            <a:r>
              <a:t>Cloud</a:t>
            </a:r>
          </a:p>
        </p:txBody>
      </p:sp>
      <p:pic>
        <p:nvPicPr>
          <p:cNvPr id="801" name="image14.png" descr="image14.png"/>
          <p:cNvPicPr>
            <a:picLocks noChangeAspect="1"/>
          </p:cNvPicPr>
          <p:nvPr/>
        </p:nvPicPr>
        <p:blipFill>
          <a:blip r:embed="rId4">
            <a:extLst/>
          </a:blip>
          <a:stretch>
            <a:fillRect/>
          </a:stretch>
        </p:blipFill>
        <p:spPr>
          <a:xfrm>
            <a:off x="1523998" y="23504"/>
            <a:ext cx="9144003" cy="1302964"/>
          </a:xfrm>
          <a:prstGeom prst="rect">
            <a:avLst/>
          </a:prstGeom>
          <a:ln w="12700">
            <a:miter lim="400000"/>
          </a:ln>
        </p:spPr>
      </p:pic>
      <p:sp>
        <p:nvSpPr>
          <p:cNvPr id="802" name="Cloud"/>
          <p:cNvSpPr txBox="1"/>
          <p:nvPr/>
        </p:nvSpPr>
        <p:spPr>
          <a:xfrm>
            <a:off x="7335965" y="978454"/>
            <a:ext cx="628254" cy="321172"/>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600">
                <a:solidFill>
                  <a:srgbClr val="FFFFFF"/>
                </a:solidFill>
                <a:latin typeface="Geneva"/>
                <a:ea typeface="Geneva"/>
                <a:cs typeface="Geneva"/>
                <a:sym typeface="Geneva"/>
              </a:defRPr>
            </a:lvl1pPr>
          </a:lstStyle>
          <a:p>
            <a:pPr/>
            <a:r>
              <a:t>Cloud</a:t>
            </a:r>
          </a:p>
        </p:txBody>
      </p:sp>
      <p:pic>
        <p:nvPicPr>
          <p:cNvPr id="803" name="image15.png" descr="image15.png"/>
          <p:cNvPicPr>
            <a:picLocks noChangeAspect="1"/>
          </p:cNvPicPr>
          <p:nvPr/>
        </p:nvPicPr>
        <p:blipFill>
          <a:blip r:embed="rId5">
            <a:extLst/>
          </a:blip>
          <a:stretch>
            <a:fillRect/>
          </a:stretch>
        </p:blipFill>
        <p:spPr>
          <a:xfrm>
            <a:off x="7072518" y="1555536"/>
            <a:ext cx="1443894" cy="1628657"/>
          </a:xfrm>
          <a:prstGeom prst="rect">
            <a:avLst/>
          </a:prstGeom>
          <a:ln w="12700">
            <a:miter lim="400000"/>
          </a:ln>
        </p:spPr>
      </p:pic>
      <p:pic>
        <p:nvPicPr>
          <p:cNvPr id="804" name="image16.png" descr="image16.png"/>
          <p:cNvPicPr>
            <a:picLocks noChangeAspect="1"/>
          </p:cNvPicPr>
          <p:nvPr/>
        </p:nvPicPr>
        <p:blipFill>
          <a:blip r:embed="rId6">
            <a:extLst/>
          </a:blip>
          <a:stretch>
            <a:fillRect/>
          </a:stretch>
        </p:blipFill>
        <p:spPr>
          <a:xfrm>
            <a:off x="7072518" y="2815164"/>
            <a:ext cx="1443894" cy="1443895"/>
          </a:xfrm>
          <a:prstGeom prst="rect">
            <a:avLst/>
          </a:prstGeom>
          <a:ln w="12700">
            <a:miter lim="400000"/>
          </a:ln>
        </p:spPr>
      </p:pic>
      <p:pic>
        <p:nvPicPr>
          <p:cNvPr id="805" name="image17.png" descr="image17.png"/>
          <p:cNvPicPr>
            <a:picLocks noChangeAspect="1"/>
          </p:cNvPicPr>
          <p:nvPr/>
        </p:nvPicPr>
        <p:blipFill>
          <a:blip r:embed="rId7">
            <a:extLst/>
          </a:blip>
          <a:stretch>
            <a:fillRect/>
          </a:stretch>
        </p:blipFill>
        <p:spPr>
          <a:xfrm>
            <a:off x="7072518" y="4166604"/>
            <a:ext cx="1443894" cy="1221312"/>
          </a:xfrm>
          <a:prstGeom prst="rect">
            <a:avLst/>
          </a:prstGeom>
          <a:ln w="12700">
            <a:miter lim="400000"/>
          </a:ln>
        </p:spPr>
      </p:pic>
      <p:pic>
        <p:nvPicPr>
          <p:cNvPr id="806" name="image18.png" descr="image18.png"/>
          <p:cNvPicPr>
            <a:picLocks noChangeAspect="1"/>
          </p:cNvPicPr>
          <p:nvPr/>
        </p:nvPicPr>
        <p:blipFill>
          <a:blip r:embed="rId8">
            <a:extLst/>
          </a:blip>
          <a:stretch>
            <a:fillRect/>
          </a:stretch>
        </p:blipFill>
        <p:spPr>
          <a:xfrm>
            <a:off x="7072518" y="5324674"/>
            <a:ext cx="1443894" cy="130296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03"/>
                                        </p:tgtEl>
                                        <p:attrNameLst>
                                          <p:attrName>style.visibility</p:attrName>
                                        </p:attrNameLst>
                                      </p:cBhvr>
                                      <p:to>
                                        <p:strVal val="visible"/>
                                      </p:to>
                                    </p:set>
                                    <p:animEffect filter="dissolve" transition="in">
                                      <p:cBhvr>
                                        <p:cTn id="7" dur="1000"/>
                                        <p:tgtEl>
                                          <p:spTgt spid="80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04"/>
                                        </p:tgtEl>
                                        <p:attrNameLst>
                                          <p:attrName>style.visibility</p:attrName>
                                        </p:attrNameLst>
                                      </p:cBhvr>
                                      <p:to>
                                        <p:strVal val="visible"/>
                                      </p:to>
                                    </p:set>
                                    <p:animEffect filter="dissolve" transition="in">
                                      <p:cBhvr>
                                        <p:cTn id="12" dur="1000"/>
                                        <p:tgtEl>
                                          <p:spTgt spid="80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805"/>
                                        </p:tgtEl>
                                        <p:attrNameLst>
                                          <p:attrName>style.visibility</p:attrName>
                                        </p:attrNameLst>
                                      </p:cBhvr>
                                      <p:to>
                                        <p:strVal val="visible"/>
                                      </p:to>
                                    </p:set>
                                    <p:animEffect filter="dissolve" transition="in">
                                      <p:cBhvr>
                                        <p:cTn id="17" dur="1000"/>
                                        <p:tgtEl>
                                          <p:spTgt spid="80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806"/>
                                        </p:tgtEl>
                                        <p:attrNameLst>
                                          <p:attrName>style.visibility</p:attrName>
                                        </p:attrNameLst>
                                      </p:cBhvr>
                                      <p:to>
                                        <p:strVal val="visible"/>
                                      </p:to>
                                    </p:set>
                                    <p:animEffect filter="dissolve" transition="in">
                                      <p:cBhvr>
                                        <p:cTn id="22" dur="1000"/>
                                        <p:tgtEl>
                                          <p:spTgt spid="8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6" grpId="4"/>
      <p:bldP build="whole" bldLvl="1" animBg="1" rev="0" advAuto="0" spid="804" grpId="2"/>
      <p:bldP build="whole" bldLvl="1" animBg="1" rev="0" advAuto="0" spid="805" grpId="3"/>
      <p:bldP build="whole" bldLvl="1" animBg="1" rev="0" advAuto="0" spid="80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Title"/>
          <p:cNvSpPr txBox="1"/>
          <p:nvPr>
            <p:ph type="title"/>
          </p:nvPr>
        </p:nvSpPr>
        <p:spPr>
          <a:prstGeom prst="rect">
            <a:avLst/>
          </a:prstGeom>
        </p:spPr>
        <p:txBody>
          <a:bodyPr/>
          <a:lstStyle/>
          <a:p>
            <a:pPr/>
          </a:p>
        </p:txBody>
      </p:sp>
      <p:grpSp>
        <p:nvGrpSpPr>
          <p:cNvPr id="813" name="Group"/>
          <p:cNvGrpSpPr/>
          <p:nvPr/>
        </p:nvGrpSpPr>
        <p:grpSpPr>
          <a:xfrm>
            <a:off x="1015771" y="2692880"/>
            <a:ext cx="3125770" cy="1472240"/>
            <a:chOff x="0" y="0"/>
            <a:chExt cx="3125769" cy="1472239"/>
          </a:xfrm>
        </p:grpSpPr>
        <p:sp>
          <p:nvSpPr>
            <p:cNvPr id="811" name="CustomShape 1"/>
            <p:cNvSpPr/>
            <p:nvPr/>
          </p:nvSpPr>
          <p:spPr>
            <a:xfrm>
              <a:off x="0" y="0"/>
              <a:ext cx="3125770" cy="1472240"/>
            </a:xfrm>
            <a:prstGeom prst="roundRect">
              <a:avLst>
                <a:gd name="adj" fmla="val 16667"/>
              </a:avLst>
            </a:prstGeom>
            <a:solidFill>
              <a:srgbClr val="0070C0"/>
            </a:solidFill>
            <a:ln w="12700" cap="flat">
              <a:noFill/>
              <a:miter lim="400000"/>
            </a:ln>
            <a:effectLst/>
          </p:spPr>
          <p:txBody>
            <a:bodyPr wrap="square" lIns="45719" tIns="45719" rIns="45719" bIns="45719" numCol="1" anchor="t">
              <a:noAutofit/>
            </a:bodyPr>
            <a:lstStyle/>
            <a:p>
              <a:pPr>
                <a:defRPr sz="1200">
                  <a:solidFill>
                    <a:srgbClr val="0F5494"/>
                  </a:solidFill>
                  <a:latin typeface="Verdana"/>
                  <a:ea typeface="Verdana"/>
                  <a:cs typeface="Verdana"/>
                  <a:sym typeface="Verdana"/>
                </a:defRPr>
              </a:pPr>
            </a:p>
          </p:txBody>
        </p:sp>
        <p:pic>
          <p:nvPicPr>
            <p:cNvPr id="812" name="Picture 3" descr="Picture 3"/>
            <p:cNvPicPr>
              <a:picLocks noChangeAspect="1"/>
            </p:cNvPicPr>
            <p:nvPr/>
          </p:nvPicPr>
          <p:blipFill>
            <a:blip r:embed="rId2">
              <a:extLst/>
            </a:blip>
            <a:stretch>
              <a:fillRect/>
            </a:stretch>
          </p:blipFill>
          <p:spPr>
            <a:xfrm>
              <a:off x="225103" y="152332"/>
              <a:ext cx="2675154" cy="1167576"/>
            </a:xfrm>
            <a:prstGeom prst="rect">
              <a:avLst/>
            </a:prstGeom>
            <a:ln w="12700" cap="flat">
              <a:noFill/>
              <a:miter lim="400000"/>
            </a:ln>
            <a:effectLst/>
          </p:spPr>
        </p:pic>
      </p:grpSp>
      <p:sp>
        <p:nvSpPr>
          <p:cNvPr id="814" name="="/>
          <p:cNvSpPr txBox="1"/>
          <p:nvPr/>
        </p:nvSpPr>
        <p:spPr>
          <a:xfrm>
            <a:off x="4524194" y="2322830"/>
            <a:ext cx="1063190" cy="2212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400"/>
            </a:lvl1pPr>
          </a:lstStyle>
          <a:p>
            <a:pPr/>
            <a:r>
              <a:t>=</a:t>
            </a:r>
          </a:p>
        </p:txBody>
      </p:sp>
      <p:sp>
        <p:nvSpPr>
          <p:cNvPr id="815" name="Line"/>
          <p:cNvSpPr/>
          <p:nvPr/>
        </p:nvSpPr>
        <p:spPr>
          <a:xfrm flipV="1">
            <a:off x="4695769" y="3170580"/>
            <a:ext cx="720040" cy="720040"/>
          </a:xfrm>
          <a:prstGeom prst="line">
            <a:avLst/>
          </a:prstGeom>
          <a:ln w="127000">
            <a:solidFill>
              <a:srgbClr val="FF2600"/>
            </a:solidFill>
          </a:ln>
          <a:effectLst>
            <a:outerShdw sx="100000" sy="100000" kx="0" ky="0" algn="b" rotWithShape="0" blurRad="38100" dist="20000" dir="5400000">
              <a:srgbClr val="000000">
                <a:alpha val="38000"/>
              </a:srgbClr>
            </a:outerShdw>
          </a:effectLst>
        </p:spPr>
        <p:txBody>
          <a:bodyPr lIns="45719" rIns="45719"/>
          <a:lstStyle/>
          <a:p>
            <a:pPr/>
          </a:p>
        </p:txBody>
      </p:sp>
      <p:sp>
        <p:nvSpPr>
          <p:cNvPr id="816" name="a bigger ‘me’"/>
          <p:cNvSpPr txBox="1"/>
          <p:nvPr/>
        </p:nvSpPr>
        <p:spPr>
          <a:xfrm>
            <a:off x="6141862" y="2970529"/>
            <a:ext cx="4384190" cy="916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5600"/>
            </a:lvl1pPr>
          </a:lstStyle>
          <a:p>
            <a:pPr/>
            <a:r>
              <a:t>a bigger ‘me’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Triangle"/>
          <p:cNvSpPr/>
          <p:nvPr/>
        </p:nvSpPr>
        <p:spPr>
          <a:xfrm rot="16200000">
            <a:off x="10022250" y="92249"/>
            <a:ext cx="738001" cy="55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3175">
            <a:miter lim="400000"/>
          </a:ln>
        </p:spPr>
        <p:txBody>
          <a:bodyPr lIns="45719" rIns="45719"/>
          <a:lstStyle/>
          <a:p>
            <a:pPr defTabSz="914377">
              <a:defRPr sz="2200">
                <a:latin typeface="Times"/>
                <a:ea typeface="Times"/>
                <a:cs typeface="Times"/>
                <a:sym typeface="Times"/>
              </a:defRPr>
            </a:pPr>
          </a:p>
        </p:txBody>
      </p:sp>
      <p:sp>
        <p:nvSpPr>
          <p:cNvPr id="819" name="What"/>
          <p:cNvSpPr txBox="1"/>
          <p:nvPr>
            <p:ph type="title"/>
          </p:nvPr>
        </p:nvSpPr>
        <p:spPr>
          <a:xfrm>
            <a:off x="1695608" y="144556"/>
            <a:ext cx="8064001" cy="430888"/>
          </a:xfrm>
          <a:prstGeom prst="rect">
            <a:avLst/>
          </a:prstGeom>
        </p:spPr>
        <p:txBody>
          <a:bodyPr/>
          <a:lstStyle/>
          <a:p>
            <a:pPr/>
            <a:r>
              <a:t>What </a:t>
            </a:r>
          </a:p>
        </p:txBody>
      </p:sp>
      <p:sp>
        <p:nvSpPr>
          <p:cNvPr id="820" name="What is FAIR ?"/>
          <p:cNvSpPr txBox="1"/>
          <p:nvPr/>
        </p:nvSpPr>
        <p:spPr>
          <a:xfrm>
            <a:off x="4299019" y="812080"/>
            <a:ext cx="2857179" cy="5286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defTabSz="410765">
              <a:defRPr b="1" sz="3000">
                <a:solidFill>
                  <a:schemeClr val="accent1"/>
                </a:solidFill>
                <a:latin typeface="+mn-lt"/>
                <a:ea typeface="+mn-ea"/>
                <a:cs typeface="+mn-cs"/>
                <a:sym typeface="Helvetica"/>
              </a:defRPr>
            </a:lvl1pPr>
          </a:lstStyle>
          <a:p>
            <a:pPr/>
            <a:r>
              <a:t>What is FAIR ? </a:t>
            </a:r>
          </a:p>
        </p:txBody>
      </p:sp>
      <p:sp>
        <p:nvSpPr>
          <p:cNvPr id="821" name="The FAIR Guiding Principles for scientific data management and stewardship, Scientific Data (2016), https://www.nature.com/articles/sdata201618"/>
          <p:cNvSpPr txBox="1"/>
          <p:nvPr/>
        </p:nvSpPr>
        <p:spPr>
          <a:xfrm>
            <a:off x="3180535" y="6196513"/>
            <a:ext cx="5959210"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584200">
              <a:defRPr sz="1200">
                <a:solidFill>
                  <a:srgbClr val="01508F"/>
                </a:solidFill>
                <a:latin typeface="Helvetica Light"/>
                <a:ea typeface="Helvetica Light"/>
                <a:cs typeface="Helvetica Light"/>
                <a:sym typeface="Helvetica Light"/>
              </a:defRPr>
            </a:lvl1pPr>
          </a:lstStyle>
          <a:p>
            <a:pPr/>
            <a:r>
              <a:t>The FAIR Guiding Principles for scientific data management and stewardship, Scientific Data (2016), https://www.nature.com/articles/sdata201618</a:t>
            </a:r>
          </a:p>
        </p:txBody>
      </p:sp>
      <p:sp>
        <p:nvSpPr>
          <p:cNvPr id="822" name="“Data and services that are…"/>
          <p:cNvSpPr txBox="1"/>
          <p:nvPr>
            <p:ph type="body" sz="half" idx="1"/>
          </p:nvPr>
        </p:nvSpPr>
        <p:spPr>
          <a:xfrm>
            <a:off x="1725097" y="1666842"/>
            <a:ext cx="7531381" cy="3524316"/>
          </a:xfrm>
          <a:prstGeom prst="rect">
            <a:avLst/>
          </a:prstGeom>
        </p:spPr>
        <p:txBody>
          <a:bodyPr/>
          <a:lstStyle/>
          <a:p>
            <a:pPr marL="0" indent="0" defTabSz="219455">
              <a:spcBef>
                <a:spcPts val="0"/>
              </a:spcBef>
              <a:buClrTx/>
              <a:buSzTx/>
              <a:buNone/>
              <a:defRPr sz="3359">
                <a:solidFill>
                  <a:srgbClr val="01508F"/>
                </a:solidFill>
              </a:defRPr>
            </a:pPr>
            <a:r>
              <a:t>“Data and services that are </a:t>
            </a:r>
          </a:p>
          <a:p>
            <a:pPr marL="0" indent="0" defTabSz="219455">
              <a:spcBef>
                <a:spcPts val="0"/>
              </a:spcBef>
              <a:buClrTx/>
              <a:buSzTx/>
              <a:buNone/>
              <a:defRPr sz="3359">
                <a:solidFill>
                  <a:srgbClr val="01508F"/>
                </a:solidFill>
              </a:defRPr>
            </a:pPr>
            <a:r>
              <a:t>Findable, </a:t>
            </a:r>
          </a:p>
          <a:p>
            <a:pPr marL="0" indent="0" defTabSz="219455">
              <a:spcBef>
                <a:spcPts val="0"/>
              </a:spcBef>
              <a:buClrTx/>
              <a:buSzTx/>
              <a:buNone/>
              <a:defRPr sz="3359">
                <a:solidFill>
                  <a:srgbClr val="01508F"/>
                </a:solidFill>
              </a:defRPr>
            </a:pPr>
            <a:r>
              <a:t>Accessible, </a:t>
            </a:r>
          </a:p>
          <a:p>
            <a:pPr marL="0" indent="0" defTabSz="219455">
              <a:spcBef>
                <a:spcPts val="0"/>
              </a:spcBef>
              <a:buClrTx/>
              <a:buSzTx/>
              <a:buNone/>
              <a:defRPr sz="3359">
                <a:solidFill>
                  <a:srgbClr val="01508F"/>
                </a:solidFill>
              </a:defRPr>
            </a:pPr>
            <a:r>
              <a:t>Interoperable, </a:t>
            </a:r>
          </a:p>
          <a:p>
            <a:pPr marL="0" indent="0" defTabSz="219455">
              <a:spcBef>
                <a:spcPts val="0"/>
              </a:spcBef>
              <a:buClrTx/>
              <a:buSzTx/>
              <a:buNone/>
              <a:defRPr sz="3359">
                <a:solidFill>
                  <a:srgbClr val="01508F"/>
                </a:solidFill>
              </a:defRPr>
            </a:pPr>
            <a:r>
              <a:t>Re-usable</a:t>
            </a:r>
          </a:p>
          <a:p>
            <a:pPr marL="0" indent="0" defTabSz="219455">
              <a:spcBef>
                <a:spcPts val="0"/>
              </a:spcBef>
              <a:buClrTx/>
              <a:buSzTx/>
              <a:buNone/>
              <a:defRPr sz="3359">
                <a:solidFill>
                  <a:srgbClr val="01508F"/>
                </a:solidFill>
              </a:defRPr>
            </a:pPr>
            <a:r>
              <a:t>both for machines and </a:t>
            </a:r>
          </a:p>
          <a:p>
            <a:pPr marL="0" indent="0" defTabSz="219455">
              <a:spcBef>
                <a:spcPts val="0"/>
              </a:spcBef>
              <a:buClrTx/>
              <a:buSzTx/>
              <a:buNone/>
              <a:defRPr sz="3359">
                <a:solidFill>
                  <a:srgbClr val="01508F"/>
                </a:solidFill>
              </a:defRPr>
            </a:pPr>
            <a:r>
              <a:t>for people.” </a:t>
            </a:r>
          </a:p>
        </p:txBody>
      </p:sp>
      <p:grpSp>
        <p:nvGrpSpPr>
          <p:cNvPr id="825" name="Image"/>
          <p:cNvGrpSpPr/>
          <p:nvPr/>
        </p:nvGrpSpPr>
        <p:grpSpPr>
          <a:xfrm>
            <a:off x="6695185" y="2347949"/>
            <a:ext cx="3765763" cy="3678521"/>
            <a:chOff x="0" y="0"/>
            <a:chExt cx="3765761" cy="3678520"/>
          </a:xfrm>
        </p:grpSpPr>
        <p:pic>
          <p:nvPicPr>
            <p:cNvPr id="824" name="Image" descr="Image"/>
            <p:cNvPicPr>
              <a:picLocks noChangeAspect="1"/>
            </p:cNvPicPr>
            <p:nvPr/>
          </p:nvPicPr>
          <p:blipFill>
            <a:blip r:embed="rId3">
              <a:extLst/>
            </a:blip>
            <a:stretch>
              <a:fillRect/>
            </a:stretch>
          </p:blipFill>
          <p:spPr>
            <a:xfrm>
              <a:off x="76200" y="50800"/>
              <a:ext cx="3613362" cy="3462621"/>
            </a:xfrm>
            <a:prstGeom prst="rect">
              <a:avLst/>
            </a:prstGeom>
            <a:ln>
              <a:noFill/>
            </a:ln>
            <a:effectLst/>
          </p:spPr>
        </p:pic>
        <p:pic>
          <p:nvPicPr>
            <p:cNvPr id="823" name="Image" descr="Image"/>
            <p:cNvPicPr>
              <a:picLocks noChangeAspect="0"/>
            </p:cNvPicPr>
            <p:nvPr/>
          </p:nvPicPr>
          <p:blipFill>
            <a:blip r:embed="rId4">
              <a:extLst/>
            </a:blip>
            <a:stretch>
              <a:fillRect/>
            </a:stretch>
          </p:blipFill>
          <p:spPr>
            <a:xfrm>
              <a:off x="0" y="0"/>
              <a:ext cx="3765762" cy="3678521"/>
            </a:xfrm>
            <a:prstGeom prst="rect">
              <a:avLst/>
            </a:prstGeom>
            <a:effectLst/>
          </p:spPr>
        </p:pic>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Triangle"/>
          <p:cNvSpPr/>
          <p:nvPr/>
        </p:nvSpPr>
        <p:spPr>
          <a:xfrm rot="16200000">
            <a:off x="10022250" y="92249"/>
            <a:ext cx="738001" cy="55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3175">
            <a:miter lim="400000"/>
          </a:ln>
        </p:spPr>
        <p:txBody>
          <a:bodyPr lIns="45719" rIns="45719"/>
          <a:lstStyle/>
          <a:p>
            <a:pPr defTabSz="914377">
              <a:defRPr sz="2200">
                <a:latin typeface="Times"/>
                <a:ea typeface="Times"/>
                <a:cs typeface="Times"/>
                <a:sym typeface="Times"/>
              </a:defRPr>
            </a:pPr>
          </a:p>
        </p:txBody>
      </p:sp>
      <p:sp>
        <p:nvSpPr>
          <p:cNvPr id="830" name="What"/>
          <p:cNvSpPr txBox="1"/>
          <p:nvPr>
            <p:ph type="title"/>
          </p:nvPr>
        </p:nvSpPr>
        <p:spPr>
          <a:xfrm>
            <a:off x="1547594" y="114953"/>
            <a:ext cx="8064001" cy="430888"/>
          </a:xfrm>
          <a:prstGeom prst="rect">
            <a:avLst/>
          </a:prstGeom>
        </p:spPr>
        <p:txBody>
          <a:bodyPr/>
          <a:lstStyle/>
          <a:p>
            <a:pPr/>
            <a:r>
              <a:t>What </a:t>
            </a:r>
          </a:p>
        </p:txBody>
      </p:sp>
      <p:sp>
        <p:nvSpPr>
          <p:cNvPr id="831" name="What FAIR is not …"/>
          <p:cNvSpPr txBox="1"/>
          <p:nvPr/>
        </p:nvSpPr>
        <p:spPr>
          <a:xfrm>
            <a:off x="4422791" y="280593"/>
            <a:ext cx="3703639" cy="5286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defTabSz="410765">
              <a:defRPr b="1" sz="3000">
                <a:solidFill>
                  <a:schemeClr val="accent1"/>
                </a:solidFill>
                <a:latin typeface="+mn-lt"/>
                <a:ea typeface="+mn-ea"/>
                <a:cs typeface="+mn-cs"/>
                <a:sym typeface="Helvetica"/>
              </a:defRPr>
            </a:pPr>
            <a:r>
              <a:t>What FAIR is </a:t>
            </a:r>
            <a:r>
              <a:rPr u="sng"/>
              <a:t>not</a:t>
            </a:r>
            <a:r>
              <a:t> … </a:t>
            </a:r>
          </a:p>
        </p:txBody>
      </p:sp>
      <p:sp>
        <p:nvSpPr>
          <p:cNvPr id="832" name="FAIR is not a standard…"/>
          <p:cNvSpPr txBox="1"/>
          <p:nvPr/>
        </p:nvSpPr>
        <p:spPr>
          <a:xfrm>
            <a:off x="2887654" y="857077"/>
            <a:ext cx="6968085" cy="568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100"/>
              </a:spcBef>
              <a:defRPr b="1" sz="2800">
                <a:solidFill>
                  <a:srgbClr val="01508F"/>
                </a:solidFill>
              </a:defRPr>
            </a:pPr>
          </a:p>
          <a:p>
            <a:pPr defTabSz="457200">
              <a:spcBef>
                <a:spcPts val="1100"/>
              </a:spcBef>
              <a:defRPr b="1" sz="2800">
                <a:solidFill>
                  <a:srgbClr val="01508F"/>
                </a:solidFill>
              </a:defRPr>
            </a:pPr>
            <a:r>
              <a:t>FAIR is </a:t>
            </a:r>
            <a:r>
              <a:rPr>
                <a:solidFill>
                  <a:srgbClr val="F57B07"/>
                </a:solidFill>
              </a:rPr>
              <a:t>not</a:t>
            </a:r>
            <a:r>
              <a:t> a standard </a:t>
            </a:r>
          </a:p>
          <a:p>
            <a:pPr defTabSz="457200">
              <a:spcBef>
                <a:spcPts val="1100"/>
              </a:spcBef>
              <a:defRPr b="1" sz="2800">
                <a:solidFill>
                  <a:srgbClr val="01508F"/>
                </a:solidFill>
              </a:defRPr>
            </a:pPr>
            <a:r>
              <a:t>FAIR is </a:t>
            </a:r>
            <a:r>
              <a:rPr>
                <a:solidFill>
                  <a:srgbClr val="F57B07"/>
                </a:solidFill>
              </a:rPr>
              <a:t>not</a:t>
            </a:r>
            <a:r>
              <a:t> equal to ‘Semantic Web’ </a:t>
            </a:r>
          </a:p>
          <a:p>
            <a:pPr defTabSz="457200">
              <a:spcBef>
                <a:spcPts val="1100"/>
              </a:spcBef>
              <a:defRPr b="1" sz="2800">
                <a:solidFill>
                  <a:srgbClr val="01508F"/>
                </a:solidFill>
              </a:defRPr>
            </a:pPr>
            <a:r>
              <a:t>FAIR is </a:t>
            </a:r>
            <a:r>
              <a:rPr>
                <a:solidFill>
                  <a:srgbClr val="F57B07"/>
                </a:solidFill>
              </a:rPr>
              <a:t>not</a:t>
            </a:r>
            <a:r>
              <a:t> equal to ‘Open’ or ‘Free’</a:t>
            </a:r>
          </a:p>
          <a:p>
            <a:pPr defTabSz="457200">
              <a:spcBef>
                <a:spcPts val="1100"/>
              </a:spcBef>
              <a:defRPr i="1" sz="2800">
                <a:solidFill>
                  <a:srgbClr val="01508F"/>
                </a:solidFill>
              </a:defRPr>
            </a:pPr>
            <a:r>
              <a:t>  Data are often Open but </a:t>
            </a:r>
            <a:r>
              <a:rPr>
                <a:solidFill>
                  <a:srgbClr val="F57B07"/>
                </a:solidFill>
              </a:rPr>
              <a:t>not</a:t>
            </a:r>
            <a:r>
              <a:t> FAIR</a:t>
            </a:r>
          </a:p>
          <a:p>
            <a:pPr lvl="1" indent="228600" defTabSz="457200">
              <a:spcBef>
                <a:spcPts val="1100"/>
              </a:spcBef>
              <a:defRPr i="1" sz="2800">
                <a:solidFill>
                  <a:srgbClr val="01508F"/>
                </a:solidFill>
              </a:defRPr>
            </a:pPr>
            <a:r>
              <a:t>Data could be </a:t>
            </a:r>
            <a:r>
              <a:rPr>
                <a:solidFill>
                  <a:srgbClr val="F57B07"/>
                </a:solidFill>
              </a:rPr>
              <a:t>Closed</a:t>
            </a:r>
            <a:r>
              <a:t> yet perfectly FAIR</a:t>
            </a:r>
          </a:p>
          <a:p>
            <a:pPr lvl="1" indent="228600" defTabSz="457200">
              <a:spcBef>
                <a:spcPts val="1100"/>
              </a:spcBef>
              <a:defRPr i="1" sz="2800">
                <a:solidFill>
                  <a:srgbClr val="01508F"/>
                </a:solidFill>
              </a:defRPr>
            </a:pPr>
            <a:r>
              <a:t>Many data can </a:t>
            </a:r>
            <a:r>
              <a:rPr>
                <a:solidFill>
                  <a:srgbClr val="E68132"/>
                </a:solidFill>
              </a:rPr>
              <a:t>never</a:t>
            </a:r>
            <a:r>
              <a:t> be Open </a:t>
            </a:r>
          </a:p>
          <a:p>
            <a:pPr defTabSz="457200">
              <a:spcBef>
                <a:spcPts val="1100"/>
              </a:spcBef>
              <a:defRPr b="1" sz="2800">
                <a:solidFill>
                  <a:srgbClr val="01508F"/>
                </a:solidFill>
              </a:defRPr>
            </a:pPr>
          </a:p>
          <a:p>
            <a:pPr defTabSz="457200">
              <a:spcBef>
                <a:spcPts val="1100"/>
              </a:spcBef>
              <a:defRPr b="1" sz="2800">
                <a:solidFill>
                  <a:srgbClr val="01508F"/>
                </a:solidFill>
              </a:defRPr>
            </a:pPr>
            <a:r>
              <a:t>FAIR principles do </a:t>
            </a:r>
            <a:r>
              <a:rPr>
                <a:solidFill>
                  <a:srgbClr val="F57B07"/>
                </a:solidFill>
              </a:rPr>
              <a:t>not</a:t>
            </a:r>
            <a:r>
              <a:t> </a:t>
            </a:r>
            <a:r>
              <a:rPr i="1"/>
              <a:t>directly</a:t>
            </a:r>
            <a:r>
              <a:t> proscribe data quality, trustworthiness, ethics or responsibility.  </a:t>
            </a:r>
          </a:p>
        </p:txBody>
      </p:sp>
      <p:sp>
        <p:nvSpPr>
          <p:cNvPr id="833" name="Cloudy, increasingly FAIR; revisiting the FAIR Data guiding principles for the European Open Science Cloud  DOI: 10.3233/ISU-170824"/>
          <p:cNvSpPr txBox="1"/>
          <p:nvPr/>
        </p:nvSpPr>
        <p:spPr>
          <a:xfrm>
            <a:off x="3448605" y="790862"/>
            <a:ext cx="5959210"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584200">
              <a:defRPr sz="1200">
                <a:solidFill>
                  <a:srgbClr val="01508F"/>
                </a:solidFill>
                <a:latin typeface="Helvetica Light"/>
                <a:ea typeface="Helvetica Light"/>
                <a:cs typeface="Helvetica Light"/>
                <a:sym typeface="Helvetica Light"/>
              </a:defRPr>
            </a:lvl1pPr>
          </a:lstStyle>
          <a:p>
            <a:pPr/>
            <a:r>
              <a:t>Cloudy, increasingly FAIR; revisiting the FAIR Data guiding principles for the European Open Science Cloud  DOI: 10.3233/ISU-170824</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G1: Aim at the lightest possible, internationally effective governance.…"/>
          <p:cNvSpPr txBox="1"/>
          <p:nvPr>
            <p:ph type="body" sz="half" idx="4294967295"/>
          </p:nvPr>
        </p:nvSpPr>
        <p:spPr>
          <a:xfrm>
            <a:off x="1981199" y="2693299"/>
            <a:ext cx="8305561" cy="2970002"/>
          </a:xfrm>
          <a:prstGeom prst="rect">
            <a:avLst/>
          </a:prstGeom>
        </p:spPr>
        <p:txBody>
          <a:bodyPr lIns="45718" tIns="45718" rIns="45718" bIns="45718"/>
          <a:lstStyle/>
          <a:p>
            <a:pPr marL="0" indent="0">
              <a:spcBef>
                <a:spcPts val="1000"/>
              </a:spcBef>
              <a:buClrTx/>
              <a:buSzTx/>
              <a:buNone/>
              <a:defRPr b="0" sz="2200">
                <a:solidFill>
                  <a:srgbClr val="0F5494"/>
                </a:solidFill>
                <a:latin typeface="EC Square Sans Pro Light"/>
                <a:ea typeface="EC Square Sans Pro Light"/>
                <a:cs typeface="EC Square Sans Pro Light"/>
                <a:sym typeface="EC Square Sans Pro Light"/>
              </a:defRPr>
            </a:pPr>
            <a:r>
              <a:t>G1: Aim at the </a:t>
            </a:r>
            <a:r>
              <a:rPr b="1"/>
              <a:t>lightest possible</a:t>
            </a:r>
            <a:r>
              <a:t>, internationally effective governance.</a:t>
            </a:r>
            <a:endParaRPr b="1"/>
          </a:p>
          <a:p>
            <a:pPr marL="0" indent="0">
              <a:spcBef>
                <a:spcPts val="1000"/>
              </a:spcBef>
              <a:buClrTx/>
              <a:buSzTx/>
              <a:buNone/>
              <a:defRPr b="0" sz="2200">
                <a:solidFill>
                  <a:srgbClr val="0F5494"/>
                </a:solidFill>
                <a:latin typeface="EC Square Sans Pro Light"/>
                <a:ea typeface="EC Square Sans Pro Light"/>
                <a:cs typeface="EC Square Sans Pro Light"/>
                <a:sym typeface="EC Square Sans Pro Light"/>
              </a:defRPr>
            </a:pPr>
            <a:r>
              <a:t>G2: Guidance </a:t>
            </a:r>
            <a:r>
              <a:rPr b="1"/>
              <a:t>only </a:t>
            </a:r>
            <a:r>
              <a:t>where guidance is due.</a:t>
            </a:r>
            <a:endParaRPr b="1"/>
          </a:p>
          <a:p>
            <a:pPr marL="0" indent="0">
              <a:spcBef>
                <a:spcPts val="1000"/>
              </a:spcBef>
              <a:buClrTx/>
              <a:buSzTx/>
              <a:buNone/>
              <a:defRPr b="0" sz="2200">
                <a:solidFill>
                  <a:srgbClr val="0F5494"/>
                </a:solidFill>
                <a:latin typeface="EC Square Sans Pro Light"/>
                <a:ea typeface="EC Square Sans Pro Light"/>
                <a:cs typeface="EC Square Sans Pro Light"/>
                <a:sym typeface="EC Square Sans Pro Light"/>
              </a:defRPr>
            </a:pPr>
            <a:r>
              <a:t>G3: Define </a:t>
            </a:r>
            <a:r>
              <a:rPr b="1"/>
              <a:t>Rules of Engagement</a:t>
            </a:r>
            <a:r>
              <a:t> for formal participation in the EOSC.</a:t>
            </a:r>
            <a:endParaRPr b="1"/>
          </a:p>
          <a:p>
            <a:pPr marL="0" indent="0">
              <a:spcBef>
                <a:spcPts val="1000"/>
              </a:spcBef>
              <a:buClrTx/>
              <a:buSzTx/>
              <a:buNone/>
              <a:defRPr b="0" sz="2200">
                <a:solidFill>
                  <a:srgbClr val="FF2600"/>
                </a:solidFill>
                <a:latin typeface="EC Square Sans Pro Light"/>
                <a:ea typeface="EC Square Sans Pro Light"/>
                <a:cs typeface="EC Square Sans Pro Light"/>
                <a:sym typeface="EC Square Sans Pro Light"/>
              </a:defRPr>
            </a:pPr>
            <a:r>
              <a:t>G4: Federate the </a:t>
            </a:r>
            <a:r>
              <a:rPr b="1"/>
              <a:t>Gems across Member States.</a:t>
            </a:r>
          </a:p>
        </p:txBody>
      </p:sp>
      <p:sp>
        <p:nvSpPr>
          <p:cNvPr id="836" name="Governance recommendations of the HLEG EOSC"/>
          <p:cNvSpPr txBox="1"/>
          <p:nvPr/>
        </p:nvSpPr>
        <p:spPr>
          <a:xfrm>
            <a:off x="1630603" y="1336028"/>
            <a:ext cx="8686442" cy="737699"/>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lgn="ctr">
              <a:defRPr b="1" sz="2800">
                <a:solidFill>
                  <a:srgbClr val="0F5494"/>
                </a:solidFill>
                <a:latin typeface="EC Square Sans Pro Light"/>
                <a:ea typeface="EC Square Sans Pro Light"/>
                <a:cs typeface="EC Square Sans Pro Light"/>
                <a:sym typeface="EC Square Sans Pro Light"/>
              </a:defRPr>
            </a:pPr>
            <a:r>
              <a:t>Governance recommendations of the HLEG EOSC </a:t>
            </a:r>
            <a:r>
              <a:rPr sz="1400"/>
              <a:t>(IFDS)</a:t>
            </a:r>
          </a:p>
        </p:txBody>
      </p:sp>
      <p:sp>
        <p:nvSpPr>
          <p:cNvPr id="837" name="GO FAIR will obviously also honour the P and I recommendations of the HLEG"/>
          <p:cNvSpPr/>
          <p:nvPr/>
        </p:nvSpPr>
        <p:spPr>
          <a:xfrm>
            <a:off x="2558871" y="6194158"/>
            <a:ext cx="7150215" cy="312739"/>
          </a:xfrm>
          <a:prstGeom prst="rect">
            <a:avLst/>
          </a:prstGeom>
          <a:gradFill>
            <a:gsLst>
              <a:gs pos="0">
                <a:srgbClr val="FBFBFB"/>
              </a:gs>
              <a:gs pos="100000">
                <a:schemeClr val="accent5">
                  <a:lumOff val="25490"/>
                </a:schemeClr>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1600">
                <a:solidFill>
                  <a:srgbClr val="000000"/>
                </a:solidFill>
                <a:latin typeface="Helvetica Light"/>
                <a:ea typeface="Helvetica Light"/>
                <a:cs typeface="Helvetica Light"/>
                <a:sym typeface="Helvetica Light"/>
              </a:defRPr>
            </a:lvl1pPr>
          </a:lstStyle>
          <a:p>
            <a:pPr/>
            <a:r>
              <a:t>GO FAIR will obviously also honour the P and I recommendations of the HLEG</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1" name="Image" descr="Image"/>
          <p:cNvPicPr>
            <a:picLocks noChangeAspect="1"/>
          </p:cNvPicPr>
          <p:nvPr/>
        </p:nvPicPr>
        <p:blipFill>
          <a:blip r:embed="rId2">
            <a:extLst/>
          </a:blip>
          <a:stretch>
            <a:fillRect/>
          </a:stretch>
        </p:blipFill>
        <p:spPr>
          <a:xfrm>
            <a:off x="2490274" y="0"/>
            <a:ext cx="7211452" cy="6858000"/>
          </a:xfrm>
          <a:prstGeom prst="rect">
            <a:avLst/>
          </a:prstGeom>
          <a:ln w="12700">
            <a:miter lim="400000"/>
          </a:ln>
        </p:spPr>
      </p:pic>
      <p:pic>
        <p:nvPicPr>
          <p:cNvPr id="842" name="Rectangle" descr="Rectangle"/>
          <p:cNvPicPr>
            <a:picLocks noChangeAspect="0"/>
          </p:cNvPicPr>
          <p:nvPr/>
        </p:nvPicPr>
        <p:blipFill>
          <a:blip r:embed="rId3">
            <a:extLst/>
          </a:blip>
          <a:stretch>
            <a:fillRect/>
          </a:stretch>
        </p:blipFill>
        <p:spPr>
          <a:xfrm>
            <a:off x="2922226" y="2058918"/>
            <a:ext cx="1831542" cy="474374"/>
          </a:xfrm>
          <a:prstGeom prst="rect">
            <a:avLst/>
          </a:prstGeom>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OFAIR">
  <a:themeElements>
    <a:clrScheme name="GOFAIR">
      <a:dk1>
        <a:srgbClr val="4B4B4B"/>
      </a:dk1>
      <a:lt1>
        <a:srgbClr val="FFFFFF"/>
      </a:lt1>
      <a:dk2>
        <a:srgbClr val="A7A7A7"/>
      </a:dk2>
      <a:lt2>
        <a:srgbClr val="535353"/>
      </a:lt2>
      <a:accent1>
        <a:srgbClr val="00518E"/>
      </a:accent1>
      <a:accent2>
        <a:srgbClr val="EFC700"/>
      </a:accent2>
      <a:accent3>
        <a:srgbClr val="023333"/>
      </a:accent3>
      <a:accent4>
        <a:srgbClr val="D2D2D2"/>
      </a:accent4>
      <a:accent5>
        <a:srgbClr val="7D7D7D"/>
      </a:accent5>
      <a:accent6>
        <a:srgbClr val="80D7E3"/>
      </a:accent6>
      <a:hlink>
        <a:srgbClr val="0000FF"/>
      </a:hlink>
      <a:folHlink>
        <a:srgbClr val="FF00FF"/>
      </a:folHlink>
    </a:clrScheme>
    <a:fontScheme name="GOFAIR">
      <a:majorFont>
        <a:latin typeface="Trebuchet MS"/>
        <a:ea typeface="Trebuchet MS"/>
        <a:cs typeface="Trebuchet MS"/>
      </a:majorFont>
      <a:minorFont>
        <a:latin typeface="Helvetica"/>
        <a:ea typeface="Helvetica"/>
        <a:cs typeface="Helvetica"/>
      </a:minorFont>
    </a:fontScheme>
    <a:fmtScheme name="GOFAI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OFAIR">
  <a:themeElements>
    <a:clrScheme name="GOFAIR">
      <a:dk1>
        <a:srgbClr val="000000"/>
      </a:dk1>
      <a:lt1>
        <a:srgbClr val="FFFFFF"/>
      </a:lt1>
      <a:dk2>
        <a:srgbClr val="A7A7A7"/>
      </a:dk2>
      <a:lt2>
        <a:srgbClr val="535353"/>
      </a:lt2>
      <a:accent1>
        <a:srgbClr val="00518E"/>
      </a:accent1>
      <a:accent2>
        <a:srgbClr val="EFC700"/>
      </a:accent2>
      <a:accent3>
        <a:srgbClr val="023333"/>
      </a:accent3>
      <a:accent4>
        <a:srgbClr val="D2D2D2"/>
      </a:accent4>
      <a:accent5>
        <a:srgbClr val="7D7D7D"/>
      </a:accent5>
      <a:accent6>
        <a:srgbClr val="80D7E3"/>
      </a:accent6>
      <a:hlink>
        <a:srgbClr val="0000FF"/>
      </a:hlink>
      <a:folHlink>
        <a:srgbClr val="FF00FF"/>
      </a:folHlink>
    </a:clrScheme>
    <a:fontScheme name="GOFAIR">
      <a:majorFont>
        <a:latin typeface="Trebuchet MS"/>
        <a:ea typeface="Trebuchet MS"/>
        <a:cs typeface="Trebuchet MS"/>
      </a:majorFont>
      <a:minorFont>
        <a:latin typeface="Helvetica"/>
        <a:ea typeface="Helvetica"/>
        <a:cs typeface="Helvetica"/>
      </a:minorFont>
    </a:fontScheme>
    <a:fmtScheme name="GOFAI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B4B4B"/>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